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Algerian" panose="04020705040A02060702" pitchFamily="82" charset="0"/>
      <p:regular r:id="rId30"/>
    </p:embeddedFont>
    <p:embeddedFont>
      <p:font typeface="Century Gothic" panose="020B0502020202020204" pitchFamily="34" charset="0"/>
      <p:regular r:id="rId31"/>
      <p:bold r:id="rId32"/>
      <p:italic r:id="rId33"/>
      <p:boldItalic r:id="rId34"/>
    </p:embeddedFont>
    <p:embeddedFont>
      <p:font typeface="Corbel" panose="020B05030202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I2cZu/drfKv7VNONGvEe9EXTi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7C3079-96C6-4CAC-AC2A-A12563756642}">
  <a:tblStyle styleId="{187C3079-96C6-4CAC-AC2A-A125637566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05FBE83-A2F5-4481-956C-EF0973721BF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883" y="25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29497-924E-4961-A7E5-B7D07E05C49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F16C203-0E80-4057-8300-B3B7275D5FB3}">
      <dgm:prSet/>
      <dgm:spPr/>
      <dgm:t>
        <a:bodyPr/>
        <a:lstStyle/>
        <a:p>
          <a:pPr>
            <a:lnSpc>
              <a:spcPct val="100000"/>
            </a:lnSpc>
          </a:pPr>
          <a:r>
            <a:rPr lang="en-US" b="1" baseline="0"/>
            <a:t>IMAGE CLASSIFICATION </a:t>
          </a:r>
          <a:endParaRPr lang="en-US"/>
        </a:p>
      </dgm:t>
    </dgm:pt>
    <dgm:pt modelId="{2F9080EF-14BF-4714-806C-F633EBA2CE65}" type="parTrans" cxnId="{27F310BB-BF7A-4532-8E12-C0954210C91D}">
      <dgm:prSet/>
      <dgm:spPr/>
      <dgm:t>
        <a:bodyPr/>
        <a:lstStyle/>
        <a:p>
          <a:endParaRPr lang="en-US"/>
        </a:p>
      </dgm:t>
    </dgm:pt>
    <dgm:pt modelId="{DB5B9BA3-8718-4B6C-952D-33C96E84F2AE}" type="sibTrans" cxnId="{27F310BB-BF7A-4532-8E12-C0954210C91D}">
      <dgm:prSet/>
      <dgm:spPr/>
      <dgm:t>
        <a:bodyPr/>
        <a:lstStyle/>
        <a:p>
          <a:endParaRPr lang="en-US"/>
        </a:p>
      </dgm:t>
    </dgm:pt>
    <dgm:pt modelId="{B495CF16-2F91-45DA-812D-C91647B7E5B0}">
      <dgm:prSet/>
      <dgm:spPr/>
      <dgm:t>
        <a:bodyPr/>
        <a:lstStyle/>
        <a:p>
          <a:pPr>
            <a:lnSpc>
              <a:spcPct val="100000"/>
            </a:lnSpc>
          </a:pPr>
          <a:r>
            <a:rPr lang="en-US" b="1" baseline="0"/>
            <a:t>USING </a:t>
          </a:r>
          <a:endParaRPr lang="en-US"/>
        </a:p>
      </dgm:t>
    </dgm:pt>
    <dgm:pt modelId="{AE5B6E5A-8D4B-4B4F-B334-93F71FD7C4CA}" type="parTrans" cxnId="{7C5684C2-A325-4001-A993-81C339975178}">
      <dgm:prSet/>
      <dgm:spPr/>
      <dgm:t>
        <a:bodyPr/>
        <a:lstStyle/>
        <a:p>
          <a:endParaRPr lang="en-US"/>
        </a:p>
      </dgm:t>
    </dgm:pt>
    <dgm:pt modelId="{62F2A271-7A6C-4CFF-97C5-B0835AFC12D7}" type="sibTrans" cxnId="{7C5684C2-A325-4001-A993-81C339975178}">
      <dgm:prSet/>
      <dgm:spPr/>
      <dgm:t>
        <a:bodyPr/>
        <a:lstStyle/>
        <a:p>
          <a:endParaRPr lang="en-US"/>
        </a:p>
      </dgm:t>
    </dgm:pt>
    <dgm:pt modelId="{5E7189DB-002F-4994-870B-9A001A0ABB52}">
      <dgm:prSet/>
      <dgm:spPr/>
      <dgm:t>
        <a:bodyPr/>
        <a:lstStyle/>
        <a:p>
          <a:pPr>
            <a:lnSpc>
              <a:spcPct val="100000"/>
            </a:lnSpc>
          </a:pPr>
          <a:r>
            <a:rPr lang="en-US" b="1" baseline="0"/>
            <a:t>CALTECH-256 DATASET</a:t>
          </a:r>
          <a:endParaRPr lang="en-US"/>
        </a:p>
      </dgm:t>
    </dgm:pt>
    <dgm:pt modelId="{C06EE472-4519-4503-AAE5-DD366D64117A}" type="parTrans" cxnId="{14C4C011-924E-4DEE-AF9E-1C276B5E10D8}">
      <dgm:prSet/>
      <dgm:spPr/>
      <dgm:t>
        <a:bodyPr/>
        <a:lstStyle/>
        <a:p>
          <a:endParaRPr lang="en-US"/>
        </a:p>
      </dgm:t>
    </dgm:pt>
    <dgm:pt modelId="{4BC6F9D2-7523-4093-A43A-4E4428994410}" type="sibTrans" cxnId="{14C4C011-924E-4DEE-AF9E-1C276B5E10D8}">
      <dgm:prSet/>
      <dgm:spPr/>
      <dgm:t>
        <a:bodyPr/>
        <a:lstStyle/>
        <a:p>
          <a:endParaRPr lang="en-US"/>
        </a:p>
      </dgm:t>
    </dgm:pt>
    <dgm:pt modelId="{F5CF2789-8BD4-40DF-A850-FD902E57444E}" type="pres">
      <dgm:prSet presAssocID="{2D329497-924E-4961-A7E5-B7D07E05C49D}" presName="vert0" presStyleCnt="0">
        <dgm:presLayoutVars>
          <dgm:dir/>
          <dgm:animOne val="branch"/>
          <dgm:animLvl val="lvl"/>
        </dgm:presLayoutVars>
      </dgm:prSet>
      <dgm:spPr/>
    </dgm:pt>
    <dgm:pt modelId="{0313F393-3AEE-49A6-B87D-4B90B1C6C1C2}" type="pres">
      <dgm:prSet presAssocID="{6F16C203-0E80-4057-8300-B3B7275D5FB3}" presName="thickLine" presStyleLbl="alignNode1" presStyleIdx="0" presStyleCnt="3"/>
      <dgm:spPr/>
    </dgm:pt>
    <dgm:pt modelId="{0994027F-D14F-4688-8804-2EBF71A2F0C0}" type="pres">
      <dgm:prSet presAssocID="{6F16C203-0E80-4057-8300-B3B7275D5FB3}" presName="horz1" presStyleCnt="0"/>
      <dgm:spPr/>
    </dgm:pt>
    <dgm:pt modelId="{7230C96B-653B-40A9-9E40-1C49725AFD1C}" type="pres">
      <dgm:prSet presAssocID="{6F16C203-0E80-4057-8300-B3B7275D5FB3}" presName="tx1" presStyleLbl="revTx" presStyleIdx="0" presStyleCnt="3"/>
      <dgm:spPr/>
    </dgm:pt>
    <dgm:pt modelId="{3F442213-B993-4C75-B798-58F8767F8C0E}" type="pres">
      <dgm:prSet presAssocID="{6F16C203-0E80-4057-8300-B3B7275D5FB3}" presName="vert1" presStyleCnt="0"/>
      <dgm:spPr/>
    </dgm:pt>
    <dgm:pt modelId="{0486B13F-476E-46DD-A76B-A79AF8C941AC}" type="pres">
      <dgm:prSet presAssocID="{B495CF16-2F91-45DA-812D-C91647B7E5B0}" presName="thickLine" presStyleLbl="alignNode1" presStyleIdx="1" presStyleCnt="3"/>
      <dgm:spPr/>
    </dgm:pt>
    <dgm:pt modelId="{AE4E5550-31FB-4938-BEC7-8A149C5B7B37}" type="pres">
      <dgm:prSet presAssocID="{B495CF16-2F91-45DA-812D-C91647B7E5B0}" presName="horz1" presStyleCnt="0"/>
      <dgm:spPr/>
    </dgm:pt>
    <dgm:pt modelId="{EB0A47F9-2153-4E4D-8397-8D263573AF13}" type="pres">
      <dgm:prSet presAssocID="{B495CF16-2F91-45DA-812D-C91647B7E5B0}" presName="tx1" presStyleLbl="revTx" presStyleIdx="1" presStyleCnt="3"/>
      <dgm:spPr/>
    </dgm:pt>
    <dgm:pt modelId="{D8AAAC7A-8107-4BA3-93C3-3DF4E3157449}" type="pres">
      <dgm:prSet presAssocID="{B495CF16-2F91-45DA-812D-C91647B7E5B0}" presName="vert1" presStyleCnt="0"/>
      <dgm:spPr/>
    </dgm:pt>
    <dgm:pt modelId="{8F38A3D1-1441-473A-83C6-BCD9BD2D6882}" type="pres">
      <dgm:prSet presAssocID="{5E7189DB-002F-4994-870B-9A001A0ABB52}" presName="thickLine" presStyleLbl="alignNode1" presStyleIdx="2" presStyleCnt="3"/>
      <dgm:spPr/>
    </dgm:pt>
    <dgm:pt modelId="{4BCD65A3-85E7-47F8-AC9F-BBE0F25283AC}" type="pres">
      <dgm:prSet presAssocID="{5E7189DB-002F-4994-870B-9A001A0ABB52}" presName="horz1" presStyleCnt="0"/>
      <dgm:spPr/>
    </dgm:pt>
    <dgm:pt modelId="{BB01054B-FE57-40CE-9B0F-471FE2A0C848}" type="pres">
      <dgm:prSet presAssocID="{5E7189DB-002F-4994-870B-9A001A0ABB52}" presName="tx1" presStyleLbl="revTx" presStyleIdx="2" presStyleCnt="3"/>
      <dgm:spPr/>
    </dgm:pt>
    <dgm:pt modelId="{A01F2C16-617F-44A7-81A6-6BE39AB1ABAA}" type="pres">
      <dgm:prSet presAssocID="{5E7189DB-002F-4994-870B-9A001A0ABB52}" presName="vert1" presStyleCnt="0"/>
      <dgm:spPr/>
    </dgm:pt>
  </dgm:ptLst>
  <dgm:cxnLst>
    <dgm:cxn modelId="{E10EAA0D-DDDB-4235-AF08-546490E65C50}" type="presOf" srcId="{2D329497-924E-4961-A7E5-B7D07E05C49D}" destId="{F5CF2789-8BD4-40DF-A850-FD902E57444E}" srcOrd="0" destOrd="0" presId="urn:microsoft.com/office/officeart/2008/layout/LinedList"/>
    <dgm:cxn modelId="{14C4C011-924E-4DEE-AF9E-1C276B5E10D8}" srcId="{2D329497-924E-4961-A7E5-B7D07E05C49D}" destId="{5E7189DB-002F-4994-870B-9A001A0ABB52}" srcOrd="2" destOrd="0" parTransId="{C06EE472-4519-4503-AAE5-DD366D64117A}" sibTransId="{4BC6F9D2-7523-4093-A43A-4E4428994410}"/>
    <dgm:cxn modelId="{86C2AE49-DBAC-4CB9-A8C9-7175D9176414}" type="presOf" srcId="{5E7189DB-002F-4994-870B-9A001A0ABB52}" destId="{BB01054B-FE57-40CE-9B0F-471FE2A0C848}" srcOrd="0" destOrd="0" presId="urn:microsoft.com/office/officeart/2008/layout/LinedList"/>
    <dgm:cxn modelId="{970A0B8D-0D52-4759-AC39-89A94F36A8AF}" type="presOf" srcId="{B495CF16-2F91-45DA-812D-C91647B7E5B0}" destId="{EB0A47F9-2153-4E4D-8397-8D263573AF13}" srcOrd="0" destOrd="0" presId="urn:microsoft.com/office/officeart/2008/layout/LinedList"/>
    <dgm:cxn modelId="{27F310BB-BF7A-4532-8E12-C0954210C91D}" srcId="{2D329497-924E-4961-A7E5-B7D07E05C49D}" destId="{6F16C203-0E80-4057-8300-B3B7275D5FB3}" srcOrd="0" destOrd="0" parTransId="{2F9080EF-14BF-4714-806C-F633EBA2CE65}" sibTransId="{DB5B9BA3-8718-4B6C-952D-33C96E84F2AE}"/>
    <dgm:cxn modelId="{7C5684C2-A325-4001-A993-81C339975178}" srcId="{2D329497-924E-4961-A7E5-B7D07E05C49D}" destId="{B495CF16-2F91-45DA-812D-C91647B7E5B0}" srcOrd="1" destOrd="0" parTransId="{AE5B6E5A-8D4B-4B4F-B334-93F71FD7C4CA}" sibTransId="{62F2A271-7A6C-4CFF-97C5-B0835AFC12D7}"/>
    <dgm:cxn modelId="{042BDCE2-B150-44F6-B872-71DAD645FAEF}" type="presOf" srcId="{6F16C203-0E80-4057-8300-B3B7275D5FB3}" destId="{7230C96B-653B-40A9-9E40-1C49725AFD1C}" srcOrd="0" destOrd="0" presId="urn:microsoft.com/office/officeart/2008/layout/LinedList"/>
    <dgm:cxn modelId="{506A37A6-D74D-407B-BC70-4C6046807F8E}" type="presParOf" srcId="{F5CF2789-8BD4-40DF-A850-FD902E57444E}" destId="{0313F393-3AEE-49A6-B87D-4B90B1C6C1C2}" srcOrd="0" destOrd="0" presId="urn:microsoft.com/office/officeart/2008/layout/LinedList"/>
    <dgm:cxn modelId="{40D54529-E742-4384-BA6D-FB7A1FB3F165}" type="presParOf" srcId="{F5CF2789-8BD4-40DF-A850-FD902E57444E}" destId="{0994027F-D14F-4688-8804-2EBF71A2F0C0}" srcOrd="1" destOrd="0" presId="urn:microsoft.com/office/officeart/2008/layout/LinedList"/>
    <dgm:cxn modelId="{78814797-AC69-4A70-A184-BBB8715750FD}" type="presParOf" srcId="{0994027F-D14F-4688-8804-2EBF71A2F0C0}" destId="{7230C96B-653B-40A9-9E40-1C49725AFD1C}" srcOrd="0" destOrd="0" presId="urn:microsoft.com/office/officeart/2008/layout/LinedList"/>
    <dgm:cxn modelId="{CA47D40F-2D19-4B61-92E4-50A5584E660F}" type="presParOf" srcId="{0994027F-D14F-4688-8804-2EBF71A2F0C0}" destId="{3F442213-B993-4C75-B798-58F8767F8C0E}" srcOrd="1" destOrd="0" presId="urn:microsoft.com/office/officeart/2008/layout/LinedList"/>
    <dgm:cxn modelId="{C1F169B4-D0DA-4CD7-93A2-BA77F2D267ED}" type="presParOf" srcId="{F5CF2789-8BD4-40DF-A850-FD902E57444E}" destId="{0486B13F-476E-46DD-A76B-A79AF8C941AC}" srcOrd="2" destOrd="0" presId="urn:microsoft.com/office/officeart/2008/layout/LinedList"/>
    <dgm:cxn modelId="{DA210C47-B54A-4A53-A657-3FE9939B958B}" type="presParOf" srcId="{F5CF2789-8BD4-40DF-A850-FD902E57444E}" destId="{AE4E5550-31FB-4938-BEC7-8A149C5B7B37}" srcOrd="3" destOrd="0" presId="urn:microsoft.com/office/officeart/2008/layout/LinedList"/>
    <dgm:cxn modelId="{6771063B-21F4-4559-BD4B-07BB3A2878ED}" type="presParOf" srcId="{AE4E5550-31FB-4938-BEC7-8A149C5B7B37}" destId="{EB0A47F9-2153-4E4D-8397-8D263573AF13}" srcOrd="0" destOrd="0" presId="urn:microsoft.com/office/officeart/2008/layout/LinedList"/>
    <dgm:cxn modelId="{22516802-0CFF-46F7-A5A3-5455FCCFB843}" type="presParOf" srcId="{AE4E5550-31FB-4938-BEC7-8A149C5B7B37}" destId="{D8AAAC7A-8107-4BA3-93C3-3DF4E3157449}" srcOrd="1" destOrd="0" presId="urn:microsoft.com/office/officeart/2008/layout/LinedList"/>
    <dgm:cxn modelId="{9F425BEC-FA34-4B70-BB68-35804B8BB62F}" type="presParOf" srcId="{F5CF2789-8BD4-40DF-A850-FD902E57444E}" destId="{8F38A3D1-1441-473A-83C6-BCD9BD2D6882}" srcOrd="4" destOrd="0" presId="urn:microsoft.com/office/officeart/2008/layout/LinedList"/>
    <dgm:cxn modelId="{76862B7B-E137-4328-ADBE-93491103029A}" type="presParOf" srcId="{F5CF2789-8BD4-40DF-A850-FD902E57444E}" destId="{4BCD65A3-85E7-47F8-AC9F-BBE0F25283AC}" srcOrd="5" destOrd="0" presId="urn:microsoft.com/office/officeart/2008/layout/LinedList"/>
    <dgm:cxn modelId="{9DCC78FE-B560-4DEF-812A-689032DF7D3E}" type="presParOf" srcId="{4BCD65A3-85E7-47F8-AC9F-BBE0F25283AC}" destId="{BB01054B-FE57-40CE-9B0F-471FE2A0C848}" srcOrd="0" destOrd="0" presId="urn:microsoft.com/office/officeart/2008/layout/LinedList"/>
    <dgm:cxn modelId="{BBA97185-D465-475E-8C8D-343A63B3C10A}" type="presParOf" srcId="{4BCD65A3-85E7-47F8-AC9F-BBE0F25283AC}" destId="{A01F2C16-617F-44A7-81A6-6BE39AB1AB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0FF24-A9A8-4996-901A-3A45C635E8D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44C30C0F-C6CB-4261-B5EB-684B62A4D402}">
      <dgm:prSet/>
      <dgm:spPr/>
      <dgm:t>
        <a:bodyPr/>
        <a:lstStyle/>
        <a:p>
          <a:r>
            <a:rPr lang="en-US" b="0" i="0"/>
            <a:t>Introduction</a:t>
          </a:r>
          <a:endParaRPr lang="en-US"/>
        </a:p>
      </dgm:t>
    </dgm:pt>
    <dgm:pt modelId="{3FDEDDF5-D269-4837-8907-69FE2BD09E42}" type="parTrans" cxnId="{63520997-E689-41E9-8E93-0A8DDA5E8FC3}">
      <dgm:prSet/>
      <dgm:spPr/>
      <dgm:t>
        <a:bodyPr/>
        <a:lstStyle/>
        <a:p>
          <a:endParaRPr lang="en-US"/>
        </a:p>
      </dgm:t>
    </dgm:pt>
    <dgm:pt modelId="{0A0FC40C-E4C5-4002-8DAA-594140634BD9}" type="sibTrans" cxnId="{63520997-E689-41E9-8E93-0A8DDA5E8FC3}">
      <dgm:prSet/>
      <dgm:spPr/>
      <dgm:t>
        <a:bodyPr/>
        <a:lstStyle/>
        <a:p>
          <a:endParaRPr lang="en-US"/>
        </a:p>
      </dgm:t>
    </dgm:pt>
    <dgm:pt modelId="{7C935724-EEEC-4D8E-9348-38CF7BB78A5C}">
      <dgm:prSet/>
      <dgm:spPr/>
      <dgm:t>
        <a:bodyPr/>
        <a:lstStyle/>
        <a:p>
          <a:r>
            <a:rPr lang="en-US" b="0" i="0"/>
            <a:t>Exploratory Data Analysis</a:t>
          </a:r>
          <a:endParaRPr lang="en-US"/>
        </a:p>
      </dgm:t>
    </dgm:pt>
    <dgm:pt modelId="{586ADE2A-0EAC-4560-AB1A-DA1450DB93BA}" type="parTrans" cxnId="{485B786B-347F-47BC-8A2D-299495A735DA}">
      <dgm:prSet/>
      <dgm:spPr/>
      <dgm:t>
        <a:bodyPr/>
        <a:lstStyle/>
        <a:p>
          <a:endParaRPr lang="en-US"/>
        </a:p>
      </dgm:t>
    </dgm:pt>
    <dgm:pt modelId="{9F7E5897-2A32-4FD1-A286-8DA72B6BB09F}" type="sibTrans" cxnId="{485B786B-347F-47BC-8A2D-299495A735DA}">
      <dgm:prSet/>
      <dgm:spPr/>
      <dgm:t>
        <a:bodyPr/>
        <a:lstStyle/>
        <a:p>
          <a:endParaRPr lang="en-US"/>
        </a:p>
      </dgm:t>
    </dgm:pt>
    <dgm:pt modelId="{0B613339-C419-43C4-AFA8-49326FCA19BB}">
      <dgm:prSet/>
      <dgm:spPr/>
      <dgm:t>
        <a:bodyPr/>
        <a:lstStyle/>
        <a:p>
          <a:r>
            <a:rPr lang="en-US" b="0" i="0"/>
            <a:t>Data Preprocessing</a:t>
          </a:r>
          <a:endParaRPr lang="en-US"/>
        </a:p>
      </dgm:t>
    </dgm:pt>
    <dgm:pt modelId="{CD7182B0-7B10-4305-990B-160C0C2C9707}" type="parTrans" cxnId="{0BA5D55E-BEAA-4A63-9920-6A221358B97B}">
      <dgm:prSet/>
      <dgm:spPr/>
      <dgm:t>
        <a:bodyPr/>
        <a:lstStyle/>
        <a:p>
          <a:endParaRPr lang="en-US"/>
        </a:p>
      </dgm:t>
    </dgm:pt>
    <dgm:pt modelId="{C7713A06-1517-423E-8B70-2C76C0D33218}" type="sibTrans" cxnId="{0BA5D55E-BEAA-4A63-9920-6A221358B97B}">
      <dgm:prSet/>
      <dgm:spPr/>
      <dgm:t>
        <a:bodyPr/>
        <a:lstStyle/>
        <a:p>
          <a:endParaRPr lang="en-US"/>
        </a:p>
      </dgm:t>
    </dgm:pt>
    <dgm:pt modelId="{EB36E4F3-8A0C-4632-BCA6-593EC446D983}">
      <dgm:prSet/>
      <dgm:spPr/>
      <dgm:t>
        <a:bodyPr/>
        <a:lstStyle/>
        <a:p>
          <a:r>
            <a:rPr lang="en-US" b="0" i="0"/>
            <a:t>Model Architecture</a:t>
          </a:r>
          <a:endParaRPr lang="en-US"/>
        </a:p>
      </dgm:t>
    </dgm:pt>
    <dgm:pt modelId="{9C6C70BF-E887-4F35-8167-8786A6F8A6AB}" type="parTrans" cxnId="{1260E53B-32EA-4E7C-A3E1-35D579A8FA55}">
      <dgm:prSet/>
      <dgm:spPr/>
      <dgm:t>
        <a:bodyPr/>
        <a:lstStyle/>
        <a:p>
          <a:endParaRPr lang="en-US"/>
        </a:p>
      </dgm:t>
    </dgm:pt>
    <dgm:pt modelId="{C3A4D835-9CBD-425C-8F32-DFCB0F28FE92}" type="sibTrans" cxnId="{1260E53B-32EA-4E7C-A3E1-35D579A8FA55}">
      <dgm:prSet/>
      <dgm:spPr/>
      <dgm:t>
        <a:bodyPr/>
        <a:lstStyle/>
        <a:p>
          <a:endParaRPr lang="en-US"/>
        </a:p>
      </dgm:t>
    </dgm:pt>
    <dgm:pt modelId="{1A3CB8F2-2246-4D2F-B797-04F8700B6C56}">
      <dgm:prSet/>
      <dgm:spPr/>
      <dgm:t>
        <a:bodyPr/>
        <a:lstStyle/>
        <a:p>
          <a:r>
            <a:rPr lang="en-US" b="0" i="0"/>
            <a:t>Hyper Parameterization &amp; Results</a:t>
          </a:r>
          <a:endParaRPr lang="en-US"/>
        </a:p>
      </dgm:t>
    </dgm:pt>
    <dgm:pt modelId="{79778355-179A-4803-8131-0A07B7DF6267}" type="parTrans" cxnId="{5C705BDD-D769-4508-812A-BD3446A2857D}">
      <dgm:prSet/>
      <dgm:spPr/>
      <dgm:t>
        <a:bodyPr/>
        <a:lstStyle/>
        <a:p>
          <a:endParaRPr lang="en-US"/>
        </a:p>
      </dgm:t>
    </dgm:pt>
    <dgm:pt modelId="{7DE71784-25C3-4F6E-92DA-64E61B41DFFB}" type="sibTrans" cxnId="{5C705BDD-D769-4508-812A-BD3446A2857D}">
      <dgm:prSet/>
      <dgm:spPr/>
      <dgm:t>
        <a:bodyPr/>
        <a:lstStyle/>
        <a:p>
          <a:endParaRPr lang="en-US"/>
        </a:p>
      </dgm:t>
    </dgm:pt>
    <dgm:pt modelId="{996EBA84-F14B-4E24-9A37-D55C6EFA427D}" type="pres">
      <dgm:prSet presAssocID="{A860FF24-A9A8-4996-901A-3A45C635E8D5}" presName="linear" presStyleCnt="0">
        <dgm:presLayoutVars>
          <dgm:dir/>
          <dgm:animLvl val="lvl"/>
          <dgm:resizeHandles val="exact"/>
        </dgm:presLayoutVars>
      </dgm:prSet>
      <dgm:spPr/>
    </dgm:pt>
    <dgm:pt modelId="{C414C373-156F-4668-8F7B-4CCFC4990316}" type="pres">
      <dgm:prSet presAssocID="{44C30C0F-C6CB-4261-B5EB-684B62A4D402}" presName="parentLin" presStyleCnt="0"/>
      <dgm:spPr/>
    </dgm:pt>
    <dgm:pt modelId="{C0DADCD2-0667-4C80-BEF7-F79C9EF4FD53}" type="pres">
      <dgm:prSet presAssocID="{44C30C0F-C6CB-4261-B5EB-684B62A4D402}" presName="parentLeftMargin" presStyleLbl="node1" presStyleIdx="0" presStyleCnt="5"/>
      <dgm:spPr/>
    </dgm:pt>
    <dgm:pt modelId="{C033B861-1B8B-45E7-BD37-87B7BAFA3155}" type="pres">
      <dgm:prSet presAssocID="{44C30C0F-C6CB-4261-B5EB-684B62A4D402}" presName="parentText" presStyleLbl="node1" presStyleIdx="0" presStyleCnt="5">
        <dgm:presLayoutVars>
          <dgm:chMax val="0"/>
          <dgm:bulletEnabled val="1"/>
        </dgm:presLayoutVars>
      </dgm:prSet>
      <dgm:spPr/>
    </dgm:pt>
    <dgm:pt modelId="{CB99EC60-DAC4-4E68-B441-2934404DEC64}" type="pres">
      <dgm:prSet presAssocID="{44C30C0F-C6CB-4261-B5EB-684B62A4D402}" presName="negativeSpace" presStyleCnt="0"/>
      <dgm:spPr/>
    </dgm:pt>
    <dgm:pt modelId="{C3DF0144-2755-470D-A1BB-6AD917277ED3}" type="pres">
      <dgm:prSet presAssocID="{44C30C0F-C6CB-4261-B5EB-684B62A4D402}" presName="childText" presStyleLbl="conFgAcc1" presStyleIdx="0" presStyleCnt="5">
        <dgm:presLayoutVars>
          <dgm:bulletEnabled val="1"/>
        </dgm:presLayoutVars>
      </dgm:prSet>
      <dgm:spPr/>
    </dgm:pt>
    <dgm:pt modelId="{AAA6D4F8-8CA4-4923-A726-90BCDCF46631}" type="pres">
      <dgm:prSet presAssocID="{0A0FC40C-E4C5-4002-8DAA-594140634BD9}" presName="spaceBetweenRectangles" presStyleCnt="0"/>
      <dgm:spPr/>
    </dgm:pt>
    <dgm:pt modelId="{AAEF3400-4951-4B4D-9D65-FB81AD01F055}" type="pres">
      <dgm:prSet presAssocID="{7C935724-EEEC-4D8E-9348-38CF7BB78A5C}" presName="parentLin" presStyleCnt="0"/>
      <dgm:spPr/>
    </dgm:pt>
    <dgm:pt modelId="{5466A0AD-4F76-476A-9831-6C5ED5F5E852}" type="pres">
      <dgm:prSet presAssocID="{7C935724-EEEC-4D8E-9348-38CF7BB78A5C}" presName="parentLeftMargin" presStyleLbl="node1" presStyleIdx="0" presStyleCnt="5"/>
      <dgm:spPr/>
    </dgm:pt>
    <dgm:pt modelId="{5019C3E2-CC33-4CD6-9937-DFAB249BF998}" type="pres">
      <dgm:prSet presAssocID="{7C935724-EEEC-4D8E-9348-38CF7BB78A5C}" presName="parentText" presStyleLbl="node1" presStyleIdx="1" presStyleCnt="5">
        <dgm:presLayoutVars>
          <dgm:chMax val="0"/>
          <dgm:bulletEnabled val="1"/>
        </dgm:presLayoutVars>
      </dgm:prSet>
      <dgm:spPr/>
    </dgm:pt>
    <dgm:pt modelId="{42579691-1A88-4573-8BAE-8DBD32A27EA0}" type="pres">
      <dgm:prSet presAssocID="{7C935724-EEEC-4D8E-9348-38CF7BB78A5C}" presName="negativeSpace" presStyleCnt="0"/>
      <dgm:spPr/>
    </dgm:pt>
    <dgm:pt modelId="{7DB2EED1-DEDB-491E-87B0-DF519B19515D}" type="pres">
      <dgm:prSet presAssocID="{7C935724-EEEC-4D8E-9348-38CF7BB78A5C}" presName="childText" presStyleLbl="conFgAcc1" presStyleIdx="1" presStyleCnt="5">
        <dgm:presLayoutVars>
          <dgm:bulletEnabled val="1"/>
        </dgm:presLayoutVars>
      </dgm:prSet>
      <dgm:spPr/>
    </dgm:pt>
    <dgm:pt modelId="{13E5ABFE-EFB7-4925-B65D-C366D7091A41}" type="pres">
      <dgm:prSet presAssocID="{9F7E5897-2A32-4FD1-A286-8DA72B6BB09F}" presName="spaceBetweenRectangles" presStyleCnt="0"/>
      <dgm:spPr/>
    </dgm:pt>
    <dgm:pt modelId="{B8CD7653-A94B-4DF6-962C-661D14BFB619}" type="pres">
      <dgm:prSet presAssocID="{0B613339-C419-43C4-AFA8-49326FCA19BB}" presName="parentLin" presStyleCnt="0"/>
      <dgm:spPr/>
    </dgm:pt>
    <dgm:pt modelId="{FB1D1D5F-F84A-499D-A069-FAA90F710EB4}" type="pres">
      <dgm:prSet presAssocID="{0B613339-C419-43C4-AFA8-49326FCA19BB}" presName="parentLeftMargin" presStyleLbl="node1" presStyleIdx="1" presStyleCnt="5"/>
      <dgm:spPr/>
    </dgm:pt>
    <dgm:pt modelId="{290692BA-556D-4736-BB62-596407993918}" type="pres">
      <dgm:prSet presAssocID="{0B613339-C419-43C4-AFA8-49326FCA19BB}" presName="parentText" presStyleLbl="node1" presStyleIdx="2" presStyleCnt="5">
        <dgm:presLayoutVars>
          <dgm:chMax val="0"/>
          <dgm:bulletEnabled val="1"/>
        </dgm:presLayoutVars>
      </dgm:prSet>
      <dgm:spPr/>
    </dgm:pt>
    <dgm:pt modelId="{7A624981-6A06-4438-BD86-321865B678EB}" type="pres">
      <dgm:prSet presAssocID="{0B613339-C419-43C4-AFA8-49326FCA19BB}" presName="negativeSpace" presStyleCnt="0"/>
      <dgm:spPr/>
    </dgm:pt>
    <dgm:pt modelId="{095ECE8C-37BB-4DB9-990D-400F313B5258}" type="pres">
      <dgm:prSet presAssocID="{0B613339-C419-43C4-AFA8-49326FCA19BB}" presName="childText" presStyleLbl="conFgAcc1" presStyleIdx="2" presStyleCnt="5">
        <dgm:presLayoutVars>
          <dgm:bulletEnabled val="1"/>
        </dgm:presLayoutVars>
      </dgm:prSet>
      <dgm:spPr/>
    </dgm:pt>
    <dgm:pt modelId="{98A355BE-CBC4-48FE-9E7C-BD2DA5F30B74}" type="pres">
      <dgm:prSet presAssocID="{C7713A06-1517-423E-8B70-2C76C0D33218}" presName="spaceBetweenRectangles" presStyleCnt="0"/>
      <dgm:spPr/>
    </dgm:pt>
    <dgm:pt modelId="{C2F8DB12-580D-408C-9D6F-1AC7D9B11781}" type="pres">
      <dgm:prSet presAssocID="{EB36E4F3-8A0C-4632-BCA6-593EC446D983}" presName="parentLin" presStyleCnt="0"/>
      <dgm:spPr/>
    </dgm:pt>
    <dgm:pt modelId="{7FC8A8D0-194D-49C7-9480-CC9FE928A781}" type="pres">
      <dgm:prSet presAssocID="{EB36E4F3-8A0C-4632-BCA6-593EC446D983}" presName="parentLeftMargin" presStyleLbl="node1" presStyleIdx="2" presStyleCnt="5"/>
      <dgm:spPr/>
    </dgm:pt>
    <dgm:pt modelId="{129CD2AF-EA75-4E7F-B421-4ED81012F7BF}" type="pres">
      <dgm:prSet presAssocID="{EB36E4F3-8A0C-4632-BCA6-593EC446D983}" presName="parentText" presStyleLbl="node1" presStyleIdx="3" presStyleCnt="5">
        <dgm:presLayoutVars>
          <dgm:chMax val="0"/>
          <dgm:bulletEnabled val="1"/>
        </dgm:presLayoutVars>
      </dgm:prSet>
      <dgm:spPr/>
    </dgm:pt>
    <dgm:pt modelId="{3A72A0A7-2A1D-4171-9411-67A4A5DDDCF5}" type="pres">
      <dgm:prSet presAssocID="{EB36E4F3-8A0C-4632-BCA6-593EC446D983}" presName="negativeSpace" presStyleCnt="0"/>
      <dgm:spPr/>
    </dgm:pt>
    <dgm:pt modelId="{3E9DABED-9F31-420F-981A-33F0FF696023}" type="pres">
      <dgm:prSet presAssocID="{EB36E4F3-8A0C-4632-BCA6-593EC446D983}" presName="childText" presStyleLbl="conFgAcc1" presStyleIdx="3" presStyleCnt="5">
        <dgm:presLayoutVars>
          <dgm:bulletEnabled val="1"/>
        </dgm:presLayoutVars>
      </dgm:prSet>
      <dgm:spPr/>
    </dgm:pt>
    <dgm:pt modelId="{10279D7E-686F-496F-B8D7-D4B0B77FA0E0}" type="pres">
      <dgm:prSet presAssocID="{C3A4D835-9CBD-425C-8F32-DFCB0F28FE92}" presName="spaceBetweenRectangles" presStyleCnt="0"/>
      <dgm:spPr/>
    </dgm:pt>
    <dgm:pt modelId="{46D62CA0-4D76-4C5C-8F6E-E6AA936BDB20}" type="pres">
      <dgm:prSet presAssocID="{1A3CB8F2-2246-4D2F-B797-04F8700B6C56}" presName="parentLin" presStyleCnt="0"/>
      <dgm:spPr/>
    </dgm:pt>
    <dgm:pt modelId="{88C59994-C2F9-448B-90FB-071A1D56708F}" type="pres">
      <dgm:prSet presAssocID="{1A3CB8F2-2246-4D2F-B797-04F8700B6C56}" presName="parentLeftMargin" presStyleLbl="node1" presStyleIdx="3" presStyleCnt="5"/>
      <dgm:spPr/>
    </dgm:pt>
    <dgm:pt modelId="{F0C241D8-62BC-4E2B-85EC-DB87822411E4}" type="pres">
      <dgm:prSet presAssocID="{1A3CB8F2-2246-4D2F-B797-04F8700B6C56}" presName="parentText" presStyleLbl="node1" presStyleIdx="4" presStyleCnt="5">
        <dgm:presLayoutVars>
          <dgm:chMax val="0"/>
          <dgm:bulletEnabled val="1"/>
        </dgm:presLayoutVars>
      </dgm:prSet>
      <dgm:spPr/>
    </dgm:pt>
    <dgm:pt modelId="{A4EEF1F0-BA89-4E33-A3FC-8DF6C3D039EF}" type="pres">
      <dgm:prSet presAssocID="{1A3CB8F2-2246-4D2F-B797-04F8700B6C56}" presName="negativeSpace" presStyleCnt="0"/>
      <dgm:spPr/>
    </dgm:pt>
    <dgm:pt modelId="{9B4338DB-8AD8-425A-8C97-3D255A787BD8}" type="pres">
      <dgm:prSet presAssocID="{1A3CB8F2-2246-4D2F-B797-04F8700B6C56}" presName="childText" presStyleLbl="conFgAcc1" presStyleIdx="4" presStyleCnt="5">
        <dgm:presLayoutVars>
          <dgm:bulletEnabled val="1"/>
        </dgm:presLayoutVars>
      </dgm:prSet>
      <dgm:spPr/>
    </dgm:pt>
  </dgm:ptLst>
  <dgm:cxnLst>
    <dgm:cxn modelId="{11ACFA1F-32ED-4C62-A99C-5B24F6F91C24}" type="presOf" srcId="{0B613339-C419-43C4-AFA8-49326FCA19BB}" destId="{FB1D1D5F-F84A-499D-A069-FAA90F710EB4}" srcOrd="0" destOrd="0" presId="urn:microsoft.com/office/officeart/2005/8/layout/list1"/>
    <dgm:cxn modelId="{B325E82B-9BA4-4C47-9427-364BCACE4EE0}" type="presOf" srcId="{7C935724-EEEC-4D8E-9348-38CF7BB78A5C}" destId="{5019C3E2-CC33-4CD6-9937-DFAB249BF998}" srcOrd="1" destOrd="0" presId="urn:microsoft.com/office/officeart/2005/8/layout/list1"/>
    <dgm:cxn modelId="{1260E53B-32EA-4E7C-A3E1-35D579A8FA55}" srcId="{A860FF24-A9A8-4996-901A-3A45C635E8D5}" destId="{EB36E4F3-8A0C-4632-BCA6-593EC446D983}" srcOrd="3" destOrd="0" parTransId="{9C6C70BF-E887-4F35-8167-8786A6F8A6AB}" sibTransId="{C3A4D835-9CBD-425C-8F32-DFCB0F28FE92}"/>
    <dgm:cxn modelId="{0BA5D55E-BEAA-4A63-9920-6A221358B97B}" srcId="{A860FF24-A9A8-4996-901A-3A45C635E8D5}" destId="{0B613339-C419-43C4-AFA8-49326FCA19BB}" srcOrd="2" destOrd="0" parTransId="{CD7182B0-7B10-4305-990B-160C0C2C9707}" sibTransId="{C7713A06-1517-423E-8B70-2C76C0D33218}"/>
    <dgm:cxn modelId="{A9BF1663-40A2-4B8B-AF96-F67391AA0D1B}" type="presOf" srcId="{1A3CB8F2-2246-4D2F-B797-04F8700B6C56}" destId="{F0C241D8-62BC-4E2B-85EC-DB87822411E4}" srcOrd="1" destOrd="0" presId="urn:microsoft.com/office/officeart/2005/8/layout/list1"/>
    <dgm:cxn modelId="{452F6C44-867A-4698-8B8B-6305F7A5FEDE}" type="presOf" srcId="{A860FF24-A9A8-4996-901A-3A45C635E8D5}" destId="{996EBA84-F14B-4E24-9A37-D55C6EFA427D}" srcOrd="0" destOrd="0" presId="urn:microsoft.com/office/officeart/2005/8/layout/list1"/>
    <dgm:cxn modelId="{70205F47-D14B-4FE4-8E37-AFB1627D10E0}" type="presOf" srcId="{EB36E4F3-8A0C-4632-BCA6-593EC446D983}" destId="{129CD2AF-EA75-4E7F-B421-4ED81012F7BF}" srcOrd="1" destOrd="0" presId="urn:microsoft.com/office/officeart/2005/8/layout/list1"/>
    <dgm:cxn modelId="{485B786B-347F-47BC-8A2D-299495A735DA}" srcId="{A860FF24-A9A8-4996-901A-3A45C635E8D5}" destId="{7C935724-EEEC-4D8E-9348-38CF7BB78A5C}" srcOrd="1" destOrd="0" parTransId="{586ADE2A-0EAC-4560-AB1A-DA1450DB93BA}" sibTransId="{9F7E5897-2A32-4FD1-A286-8DA72B6BB09F}"/>
    <dgm:cxn modelId="{DA829E5A-C58C-4084-A66A-4FFD5BCE19B2}" type="presOf" srcId="{44C30C0F-C6CB-4261-B5EB-684B62A4D402}" destId="{C0DADCD2-0667-4C80-BEF7-F79C9EF4FD53}" srcOrd="0" destOrd="0" presId="urn:microsoft.com/office/officeart/2005/8/layout/list1"/>
    <dgm:cxn modelId="{0AC5128B-110F-45C0-8CAF-325241EF6E60}" type="presOf" srcId="{1A3CB8F2-2246-4D2F-B797-04F8700B6C56}" destId="{88C59994-C2F9-448B-90FB-071A1D56708F}" srcOrd="0" destOrd="0" presId="urn:microsoft.com/office/officeart/2005/8/layout/list1"/>
    <dgm:cxn modelId="{8AEE108C-72EA-4356-8B15-4870F28DB0C0}" type="presOf" srcId="{0B613339-C419-43C4-AFA8-49326FCA19BB}" destId="{290692BA-556D-4736-BB62-596407993918}" srcOrd="1" destOrd="0" presId="urn:microsoft.com/office/officeart/2005/8/layout/list1"/>
    <dgm:cxn modelId="{63520997-E689-41E9-8E93-0A8DDA5E8FC3}" srcId="{A860FF24-A9A8-4996-901A-3A45C635E8D5}" destId="{44C30C0F-C6CB-4261-B5EB-684B62A4D402}" srcOrd="0" destOrd="0" parTransId="{3FDEDDF5-D269-4837-8907-69FE2BD09E42}" sibTransId="{0A0FC40C-E4C5-4002-8DAA-594140634BD9}"/>
    <dgm:cxn modelId="{B30BF49C-4586-4EC7-9A1B-9B28C157217F}" type="presOf" srcId="{EB36E4F3-8A0C-4632-BCA6-593EC446D983}" destId="{7FC8A8D0-194D-49C7-9480-CC9FE928A781}" srcOrd="0" destOrd="0" presId="urn:microsoft.com/office/officeart/2005/8/layout/list1"/>
    <dgm:cxn modelId="{43CB38CF-4588-4214-859D-7547D1790E4D}" type="presOf" srcId="{44C30C0F-C6CB-4261-B5EB-684B62A4D402}" destId="{C033B861-1B8B-45E7-BD37-87B7BAFA3155}" srcOrd="1" destOrd="0" presId="urn:microsoft.com/office/officeart/2005/8/layout/list1"/>
    <dgm:cxn modelId="{7D9F09DD-B5A0-4E0D-9F47-1F2D6F5BD9EE}" type="presOf" srcId="{7C935724-EEEC-4D8E-9348-38CF7BB78A5C}" destId="{5466A0AD-4F76-476A-9831-6C5ED5F5E852}" srcOrd="0" destOrd="0" presId="urn:microsoft.com/office/officeart/2005/8/layout/list1"/>
    <dgm:cxn modelId="{5C705BDD-D769-4508-812A-BD3446A2857D}" srcId="{A860FF24-A9A8-4996-901A-3A45C635E8D5}" destId="{1A3CB8F2-2246-4D2F-B797-04F8700B6C56}" srcOrd="4" destOrd="0" parTransId="{79778355-179A-4803-8131-0A07B7DF6267}" sibTransId="{7DE71784-25C3-4F6E-92DA-64E61B41DFFB}"/>
    <dgm:cxn modelId="{284DAA71-E750-48A0-9F40-679E88C821FF}" type="presParOf" srcId="{996EBA84-F14B-4E24-9A37-D55C6EFA427D}" destId="{C414C373-156F-4668-8F7B-4CCFC4990316}" srcOrd="0" destOrd="0" presId="urn:microsoft.com/office/officeart/2005/8/layout/list1"/>
    <dgm:cxn modelId="{6B103230-7C13-4496-840A-AE5648B2D8A0}" type="presParOf" srcId="{C414C373-156F-4668-8F7B-4CCFC4990316}" destId="{C0DADCD2-0667-4C80-BEF7-F79C9EF4FD53}" srcOrd="0" destOrd="0" presId="urn:microsoft.com/office/officeart/2005/8/layout/list1"/>
    <dgm:cxn modelId="{212A2049-574A-468E-8DE3-019E070DE870}" type="presParOf" srcId="{C414C373-156F-4668-8F7B-4CCFC4990316}" destId="{C033B861-1B8B-45E7-BD37-87B7BAFA3155}" srcOrd="1" destOrd="0" presId="urn:microsoft.com/office/officeart/2005/8/layout/list1"/>
    <dgm:cxn modelId="{A54B9D79-F127-4E5B-B05E-6253F300A7C3}" type="presParOf" srcId="{996EBA84-F14B-4E24-9A37-D55C6EFA427D}" destId="{CB99EC60-DAC4-4E68-B441-2934404DEC64}" srcOrd="1" destOrd="0" presId="urn:microsoft.com/office/officeart/2005/8/layout/list1"/>
    <dgm:cxn modelId="{ED729AAF-573E-4FA0-8CC6-87AA2C77B732}" type="presParOf" srcId="{996EBA84-F14B-4E24-9A37-D55C6EFA427D}" destId="{C3DF0144-2755-470D-A1BB-6AD917277ED3}" srcOrd="2" destOrd="0" presId="urn:microsoft.com/office/officeart/2005/8/layout/list1"/>
    <dgm:cxn modelId="{B16B0646-5ABC-4D1A-AFBF-A82E7C812FB4}" type="presParOf" srcId="{996EBA84-F14B-4E24-9A37-D55C6EFA427D}" destId="{AAA6D4F8-8CA4-4923-A726-90BCDCF46631}" srcOrd="3" destOrd="0" presId="urn:microsoft.com/office/officeart/2005/8/layout/list1"/>
    <dgm:cxn modelId="{5087158F-BFD3-4E08-9F17-3D72E7057066}" type="presParOf" srcId="{996EBA84-F14B-4E24-9A37-D55C6EFA427D}" destId="{AAEF3400-4951-4B4D-9D65-FB81AD01F055}" srcOrd="4" destOrd="0" presId="urn:microsoft.com/office/officeart/2005/8/layout/list1"/>
    <dgm:cxn modelId="{74D611CB-2A66-4FD4-8212-6433945994A5}" type="presParOf" srcId="{AAEF3400-4951-4B4D-9D65-FB81AD01F055}" destId="{5466A0AD-4F76-476A-9831-6C5ED5F5E852}" srcOrd="0" destOrd="0" presId="urn:microsoft.com/office/officeart/2005/8/layout/list1"/>
    <dgm:cxn modelId="{586BB69B-F66C-442F-9B27-C70A0C6ECC84}" type="presParOf" srcId="{AAEF3400-4951-4B4D-9D65-FB81AD01F055}" destId="{5019C3E2-CC33-4CD6-9937-DFAB249BF998}" srcOrd="1" destOrd="0" presId="urn:microsoft.com/office/officeart/2005/8/layout/list1"/>
    <dgm:cxn modelId="{BF1E7866-EA61-4083-A13F-B9EC635FC9BF}" type="presParOf" srcId="{996EBA84-F14B-4E24-9A37-D55C6EFA427D}" destId="{42579691-1A88-4573-8BAE-8DBD32A27EA0}" srcOrd="5" destOrd="0" presId="urn:microsoft.com/office/officeart/2005/8/layout/list1"/>
    <dgm:cxn modelId="{17CA72F4-9BE9-45D9-A63D-8B5AF0A70DF9}" type="presParOf" srcId="{996EBA84-F14B-4E24-9A37-D55C6EFA427D}" destId="{7DB2EED1-DEDB-491E-87B0-DF519B19515D}" srcOrd="6" destOrd="0" presId="urn:microsoft.com/office/officeart/2005/8/layout/list1"/>
    <dgm:cxn modelId="{43722477-7566-461D-AB1F-375437D39DCC}" type="presParOf" srcId="{996EBA84-F14B-4E24-9A37-D55C6EFA427D}" destId="{13E5ABFE-EFB7-4925-B65D-C366D7091A41}" srcOrd="7" destOrd="0" presId="urn:microsoft.com/office/officeart/2005/8/layout/list1"/>
    <dgm:cxn modelId="{E8366139-934E-4F0C-B08B-2ACE0704101E}" type="presParOf" srcId="{996EBA84-F14B-4E24-9A37-D55C6EFA427D}" destId="{B8CD7653-A94B-4DF6-962C-661D14BFB619}" srcOrd="8" destOrd="0" presId="urn:microsoft.com/office/officeart/2005/8/layout/list1"/>
    <dgm:cxn modelId="{1C673272-9E69-4768-9FD4-139DD3BEE465}" type="presParOf" srcId="{B8CD7653-A94B-4DF6-962C-661D14BFB619}" destId="{FB1D1D5F-F84A-499D-A069-FAA90F710EB4}" srcOrd="0" destOrd="0" presId="urn:microsoft.com/office/officeart/2005/8/layout/list1"/>
    <dgm:cxn modelId="{46E34A40-594D-4FC9-80E0-90015DC1B97D}" type="presParOf" srcId="{B8CD7653-A94B-4DF6-962C-661D14BFB619}" destId="{290692BA-556D-4736-BB62-596407993918}" srcOrd="1" destOrd="0" presId="urn:microsoft.com/office/officeart/2005/8/layout/list1"/>
    <dgm:cxn modelId="{B09512A9-82D1-4F77-8B1F-C0405CC08990}" type="presParOf" srcId="{996EBA84-F14B-4E24-9A37-D55C6EFA427D}" destId="{7A624981-6A06-4438-BD86-321865B678EB}" srcOrd="9" destOrd="0" presId="urn:microsoft.com/office/officeart/2005/8/layout/list1"/>
    <dgm:cxn modelId="{E8B37C09-F60C-4FF1-B3E7-02D239FE97DF}" type="presParOf" srcId="{996EBA84-F14B-4E24-9A37-D55C6EFA427D}" destId="{095ECE8C-37BB-4DB9-990D-400F313B5258}" srcOrd="10" destOrd="0" presId="urn:microsoft.com/office/officeart/2005/8/layout/list1"/>
    <dgm:cxn modelId="{5AB48CFE-BE1E-4435-86EA-1087109DD605}" type="presParOf" srcId="{996EBA84-F14B-4E24-9A37-D55C6EFA427D}" destId="{98A355BE-CBC4-48FE-9E7C-BD2DA5F30B74}" srcOrd="11" destOrd="0" presId="urn:microsoft.com/office/officeart/2005/8/layout/list1"/>
    <dgm:cxn modelId="{84FFBECE-8397-4838-997B-E07A67CEC427}" type="presParOf" srcId="{996EBA84-F14B-4E24-9A37-D55C6EFA427D}" destId="{C2F8DB12-580D-408C-9D6F-1AC7D9B11781}" srcOrd="12" destOrd="0" presId="urn:microsoft.com/office/officeart/2005/8/layout/list1"/>
    <dgm:cxn modelId="{FD330A69-E341-4D9D-9E65-18687B3FF5FE}" type="presParOf" srcId="{C2F8DB12-580D-408C-9D6F-1AC7D9B11781}" destId="{7FC8A8D0-194D-49C7-9480-CC9FE928A781}" srcOrd="0" destOrd="0" presId="urn:microsoft.com/office/officeart/2005/8/layout/list1"/>
    <dgm:cxn modelId="{3578B7AA-52C4-4A67-8DF1-BCF3446846D0}" type="presParOf" srcId="{C2F8DB12-580D-408C-9D6F-1AC7D9B11781}" destId="{129CD2AF-EA75-4E7F-B421-4ED81012F7BF}" srcOrd="1" destOrd="0" presId="urn:microsoft.com/office/officeart/2005/8/layout/list1"/>
    <dgm:cxn modelId="{6A3EC3FE-6C01-4D1F-9423-63B3D9362841}" type="presParOf" srcId="{996EBA84-F14B-4E24-9A37-D55C6EFA427D}" destId="{3A72A0A7-2A1D-4171-9411-67A4A5DDDCF5}" srcOrd="13" destOrd="0" presId="urn:microsoft.com/office/officeart/2005/8/layout/list1"/>
    <dgm:cxn modelId="{BA46A841-3D9B-4A1A-B777-03C3847B11E0}" type="presParOf" srcId="{996EBA84-F14B-4E24-9A37-D55C6EFA427D}" destId="{3E9DABED-9F31-420F-981A-33F0FF696023}" srcOrd="14" destOrd="0" presId="urn:microsoft.com/office/officeart/2005/8/layout/list1"/>
    <dgm:cxn modelId="{ADFE3343-1878-42BF-87EE-263875B39513}" type="presParOf" srcId="{996EBA84-F14B-4E24-9A37-D55C6EFA427D}" destId="{10279D7E-686F-496F-B8D7-D4B0B77FA0E0}" srcOrd="15" destOrd="0" presId="urn:microsoft.com/office/officeart/2005/8/layout/list1"/>
    <dgm:cxn modelId="{BDC5B9EB-74A8-43C2-9E3E-FBB098736DA0}" type="presParOf" srcId="{996EBA84-F14B-4E24-9A37-D55C6EFA427D}" destId="{46D62CA0-4D76-4C5C-8F6E-E6AA936BDB20}" srcOrd="16" destOrd="0" presId="urn:microsoft.com/office/officeart/2005/8/layout/list1"/>
    <dgm:cxn modelId="{7A245FBD-4E4F-45FA-9341-84917AD89F23}" type="presParOf" srcId="{46D62CA0-4D76-4C5C-8F6E-E6AA936BDB20}" destId="{88C59994-C2F9-448B-90FB-071A1D56708F}" srcOrd="0" destOrd="0" presId="urn:microsoft.com/office/officeart/2005/8/layout/list1"/>
    <dgm:cxn modelId="{3985F2C3-E38D-458A-BAFA-9C9350FFC108}" type="presParOf" srcId="{46D62CA0-4D76-4C5C-8F6E-E6AA936BDB20}" destId="{F0C241D8-62BC-4E2B-85EC-DB87822411E4}" srcOrd="1" destOrd="0" presId="urn:microsoft.com/office/officeart/2005/8/layout/list1"/>
    <dgm:cxn modelId="{8C1C66CD-D026-4E67-A06D-84925B0B9E0C}" type="presParOf" srcId="{996EBA84-F14B-4E24-9A37-D55C6EFA427D}" destId="{A4EEF1F0-BA89-4E33-A3FC-8DF6C3D039EF}" srcOrd="17" destOrd="0" presId="urn:microsoft.com/office/officeart/2005/8/layout/list1"/>
    <dgm:cxn modelId="{EB8AC63A-6F88-47B8-A5CB-086BFAC932BC}" type="presParOf" srcId="{996EBA84-F14B-4E24-9A37-D55C6EFA427D}" destId="{9B4338DB-8AD8-425A-8C97-3D255A787BD8}"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6B1898-9628-4429-997B-A24D48F0F430}"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F3DD4834-0321-4FB5-8DE4-4E8C8E1FCA40}">
      <dgm:prSet/>
      <dgm:spPr/>
      <dgm:t>
        <a:bodyPr/>
        <a:lstStyle/>
        <a:p>
          <a:r>
            <a:rPr lang="en-US" b="0" i="0"/>
            <a:t>Image classification involves categorizing images into specific classes or labels.</a:t>
          </a:r>
          <a:endParaRPr lang="en-US"/>
        </a:p>
      </dgm:t>
    </dgm:pt>
    <dgm:pt modelId="{2E1E6BEF-EB80-4EF8-ABD7-CB7D07DBCA50}" type="parTrans" cxnId="{48602CDF-3142-4811-83AC-34F7657178B4}">
      <dgm:prSet/>
      <dgm:spPr/>
      <dgm:t>
        <a:bodyPr/>
        <a:lstStyle/>
        <a:p>
          <a:endParaRPr lang="en-US"/>
        </a:p>
      </dgm:t>
    </dgm:pt>
    <dgm:pt modelId="{757B1E02-160B-4974-8847-4C9A2E1BBCDB}" type="sibTrans" cxnId="{48602CDF-3142-4811-83AC-34F7657178B4}">
      <dgm:prSet/>
      <dgm:spPr/>
      <dgm:t>
        <a:bodyPr/>
        <a:lstStyle/>
        <a:p>
          <a:endParaRPr lang="en-US"/>
        </a:p>
      </dgm:t>
    </dgm:pt>
    <dgm:pt modelId="{D1A86D66-7AA2-4A0D-A76F-DB5135448339}">
      <dgm:prSet/>
      <dgm:spPr/>
      <dgm:t>
        <a:bodyPr/>
        <a:lstStyle/>
        <a:p>
          <a:r>
            <a:rPr lang="en-US" b="0" i="0"/>
            <a:t>The goal is to use and compare models that provide best accuracy in differentiating between different categories of images.</a:t>
          </a:r>
          <a:endParaRPr lang="en-US"/>
        </a:p>
      </dgm:t>
    </dgm:pt>
    <dgm:pt modelId="{AB018AB3-832A-4526-A2E1-DE53A9800BF4}" type="parTrans" cxnId="{7F97EBE7-F519-4936-A725-02F2456A7ED2}">
      <dgm:prSet/>
      <dgm:spPr/>
      <dgm:t>
        <a:bodyPr/>
        <a:lstStyle/>
        <a:p>
          <a:endParaRPr lang="en-US"/>
        </a:p>
      </dgm:t>
    </dgm:pt>
    <dgm:pt modelId="{09A1E227-A3D7-4545-B3F7-F4DCAC3FDAFB}" type="sibTrans" cxnId="{7F97EBE7-F519-4936-A725-02F2456A7ED2}">
      <dgm:prSet/>
      <dgm:spPr/>
      <dgm:t>
        <a:bodyPr/>
        <a:lstStyle/>
        <a:p>
          <a:endParaRPr lang="en-US"/>
        </a:p>
      </dgm:t>
    </dgm:pt>
    <dgm:pt modelId="{A5C5448D-C35F-430C-B267-D1DB0DADFE61}">
      <dgm:prSet/>
      <dgm:spPr/>
      <dgm:t>
        <a:bodyPr/>
        <a:lstStyle/>
        <a:p>
          <a:r>
            <a:rPr lang="en-US" b="0" i="0"/>
            <a:t>Techniques used pre-trained CNN models such as ResNet18 and ResNet50 and hyper parameter tuning.</a:t>
          </a:r>
          <a:endParaRPr lang="en-US"/>
        </a:p>
      </dgm:t>
    </dgm:pt>
    <dgm:pt modelId="{BEE4E494-E6B1-4D62-A366-E03658EFC9E3}" type="parTrans" cxnId="{717F0995-1BDD-468D-BA1D-4DA649C5CCEA}">
      <dgm:prSet/>
      <dgm:spPr/>
      <dgm:t>
        <a:bodyPr/>
        <a:lstStyle/>
        <a:p>
          <a:endParaRPr lang="en-US"/>
        </a:p>
      </dgm:t>
    </dgm:pt>
    <dgm:pt modelId="{302CF32E-D4EF-4CBE-80A3-F33EB1CBBBB1}" type="sibTrans" cxnId="{717F0995-1BDD-468D-BA1D-4DA649C5CCEA}">
      <dgm:prSet/>
      <dgm:spPr/>
      <dgm:t>
        <a:bodyPr/>
        <a:lstStyle/>
        <a:p>
          <a:endParaRPr lang="en-US"/>
        </a:p>
      </dgm:t>
    </dgm:pt>
    <dgm:pt modelId="{74F93481-90FA-4881-B5E1-84FB9358FC6D}" type="pres">
      <dgm:prSet presAssocID="{336B1898-9628-4429-997B-A24D48F0F430}" presName="hierChild1" presStyleCnt="0">
        <dgm:presLayoutVars>
          <dgm:chPref val="1"/>
          <dgm:dir/>
          <dgm:animOne val="branch"/>
          <dgm:animLvl val="lvl"/>
          <dgm:resizeHandles/>
        </dgm:presLayoutVars>
      </dgm:prSet>
      <dgm:spPr/>
    </dgm:pt>
    <dgm:pt modelId="{52041AFD-23E3-41EA-921F-41E344EE8A20}" type="pres">
      <dgm:prSet presAssocID="{F3DD4834-0321-4FB5-8DE4-4E8C8E1FCA40}" presName="hierRoot1" presStyleCnt="0"/>
      <dgm:spPr/>
    </dgm:pt>
    <dgm:pt modelId="{36DF5329-F376-4F14-AB74-5773A205E026}" type="pres">
      <dgm:prSet presAssocID="{F3DD4834-0321-4FB5-8DE4-4E8C8E1FCA40}" presName="composite" presStyleCnt="0"/>
      <dgm:spPr/>
    </dgm:pt>
    <dgm:pt modelId="{BFB274E8-AD61-4C06-8A83-58D3DF17235E}" type="pres">
      <dgm:prSet presAssocID="{F3DD4834-0321-4FB5-8DE4-4E8C8E1FCA40}" presName="background" presStyleLbl="node0" presStyleIdx="0" presStyleCnt="3"/>
      <dgm:spPr/>
    </dgm:pt>
    <dgm:pt modelId="{8B379176-923D-4C98-A2F1-A2F3B620E369}" type="pres">
      <dgm:prSet presAssocID="{F3DD4834-0321-4FB5-8DE4-4E8C8E1FCA40}" presName="text" presStyleLbl="fgAcc0" presStyleIdx="0" presStyleCnt="3">
        <dgm:presLayoutVars>
          <dgm:chPref val="3"/>
        </dgm:presLayoutVars>
      </dgm:prSet>
      <dgm:spPr/>
    </dgm:pt>
    <dgm:pt modelId="{5324BE00-FD81-4586-833B-7A948EF1DED2}" type="pres">
      <dgm:prSet presAssocID="{F3DD4834-0321-4FB5-8DE4-4E8C8E1FCA40}" presName="hierChild2" presStyleCnt="0"/>
      <dgm:spPr/>
    </dgm:pt>
    <dgm:pt modelId="{025871ED-A4DF-4E6F-A2AF-33732FEEEED3}" type="pres">
      <dgm:prSet presAssocID="{D1A86D66-7AA2-4A0D-A76F-DB5135448339}" presName="hierRoot1" presStyleCnt="0"/>
      <dgm:spPr/>
    </dgm:pt>
    <dgm:pt modelId="{901FE3FC-BA76-4759-A3F8-34F1C2AEC4CB}" type="pres">
      <dgm:prSet presAssocID="{D1A86D66-7AA2-4A0D-A76F-DB5135448339}" presName="composite" presStyleCnt="0"/>
      <dgm:spPr/>
    </dgm:pt>
    <dgm:pt modelId="{DD6ACCC4-E74A-46B0-B63E-5AE77A99A981}" type="pres">
      <dgm:prSet presAssocID="{D1A86D66-7AA2-4A0D-A76F-DB5135448339}" presName="background" presStyleLbl="node0" presStyleIdx="1" presStyleCnt="3"/>
      <dgm:spPr/>
    </dgm:pt>
    <dgm:pt modelId="{39D6A06C-2632-41B6-B6D2-603A4454A495}" type="pres">
      <dgm:prSet presAssocID="{D1A86D66-7AA2-4A0D-A76F-DB5135448339}" presName="text" presStyleLbl="fgAcc0" presStyleIdx="1" presStyleCnt="3">
        <dgm:presLayoutVars>
          <dgm:chPref val="3"/>
        </dgm:presLayoutVars>
      </dgm:prSet>
      <dgm:spPr/>
    </dgm:pt>
    <dgm:pt modelId="{072ED463-EF35-4A75-A702-C965020CE409}" type="pres">
      <dgm:prSet presAssocID="{D1A86D66-7AA2-4A0D-A76F-DB5135448339}" presName="hierChild2" presStyleCnt="0"/>
      <dgm:spPr/>
    </dgm:pt>
    <dgm:pt modelId="{C8CBE42B-013D-4D92-ADA8-5260ED08DF6C}" type="pres">
      <dgm:prSet presAssocID="{A5C5448D-C35F-430C-B267-D1DB0DADFE61}" presName="hierRoot1" presStyleCnt="0"/>
      <dgm:spPr/>
    </dgm:pt>
    <dgm:pt modelId="{0E5F6B6C-B6EF-46CF-BFFA-9A9FE01B7138}" type="pres">
      <dgm:prSet presAssocID="{A5C5448D-C35F-430C-B267-D1DB0DADFE61}" presName="composite" presStyleCnt="0"/>
      <dgm:spPr/>
    </dgm:pt>
    <dgm:pt modelId="{42A18B7E-1C0E-4085-AB58-B92FE5195035}" type="pres">
      <dgm:prSet presAssocID="{A5C5448D-C35F-430C-B267-D1DB0DADFE61}" presName="background" presStyleLbl="node0" presStyleIdx="2" presStyleCnt="3"/>
      <dgm:spPr/>
    </dgm:pt>
    <dgm:pt modelId="{C31FBFC9-AF14-49D1-B39D-7726213786BF}" type="pres">
      <dgm:prSet presAssocID="{A5C5448D-C35F-430C-B267-D1DB0DADFE61}" presName="text" presStyleLbl="fgAcc0" presStyleIdx="2" presStyleCnt="3">
        <dgm:presLayoutVars>
          <dgm:chPref val="3"/>
        </dgm:presLayoutVars>
      </dgm:prSet>
      <dgm:spPr/>
    </dgm:pt>
    <dgm:pt modelId="{C80AEF2E-613F-4601-8EB2-5BD9EE8984E0}" type="pres">
      <dgm:prSet presAssocID="{A5C5448D-C35F-430C-B267-D1DB0DADFE61}" presName="hierChild2" presStyleCnt="0"/>
      <dgm:spPr/>
    </dgm:pt>
  </dgm:ptLst>
  <dgm:cxnLst>
    <dgm:cxn modelId="{4172A72F-51ED-4E47-8BE4-C7ADD51528BB}" type="presOf" srcId="{F3DD4834-0321-4FB5-8DE4-4E8C8E1FCA40}" destId="{8B379176-923D-4C98-A2F1-A2F3B620E369}" srcOrd="0" destOrd="0" presId="urn:microsoft.com/office/officeart/2005/8/layout/hierarchy1"/>
    <dgm:cxn modelId="{6E99138C-D4AC-4FA8-AFAD-209AE1CC5FC9}" type="presOf" srcId="{336B1898-9628-4429-997B-A24D48F0F430}" destId="{74F93481-90FA-4881-B5E1-84FB9358FC6D}" srcOrd="0" destOrd="0" presId="urn:microsoft.com/office/officeart/2005/8/layout/hierarchy1"/>
    <dgm:cxn modelId="{717F0995-1BDD-468D-BA1D-4DA649C5CCEA}" srcId="{336B1898-9628-4429-997B-A24D48F0F430}" destId="{A5C5448D-C35F-430C-B267-D1DB0DADFE61}" srcOrd="2" destOrd="0" parTransId="{BEE4E494-E6B1-4D62-A366-E03658EFC9E3}" sibTransId="{302CF32E-D4EF-4CBE-80A3-F33EB1CBBBB1}"/>
    <dgm:cxn modelId="{016203A5-068E-4FD0-97DD-FF55B631A56D}" type="presOf" srcId="{A5C5448D-C35F-430C-B267-D1DB0DADFE61}" destId="{C31FBFC9-AF14-49D1-B39D-7726213786BF}" srcOrd="0" destOrd="0" presId="urn:microsoft.com/office/officeart/2005/8/layout/hierarchy1"/>
    <dgm:cxn modelId="{48602CDF-3142-4811-83AC-34F7657178B4}" srcId="{336B1898-9628-4429-997B-A24D48F0F430}" destId="{F3DD4834-0321-4FB5-8DE4-4E8C8E1FCA40}" srcOrd="0" destOrd="0" parTransId="{2E1E6BEF-EB80-4EF8-ABD7-CB7D07DBCA50}" sibTransId="{757B1E02-160B-4974-8847-4C9A2E1BBCDB}"/>
    <dgm:cxn modelId="{7F97EBE7-F519-4936-A725-02F2456A7ED2}" srcId="{336B1898-9628-4429-997B-A24D48F0F430}" destId="{D1A86D66-7AA2-4A0D-A76F-DB5135448339}" srcOrd="1" destOrd="0" parTransId="{AB018AB3-832A-4526-A2E1-DE53A9800BF4}" sibTransId="{09A1E227-A3D7-4545-B3F7-F4DCAC3FDAFB}"/>
    <dgm:cxn modelId="{A6E9B1FD-B400-4076-8DC9-82C34E7CB23A}" type="presOf" srcId="{D1A86D66-7AA2-4A0D-A76F-DB5135448339}" destId="{39D6A06C-2632-41B6-B6D2-603A4454A495}" srcOrd="0" destOrd="0" presId="urn:microsoft.com/office/officeart/2005/8/layout/hierarchy1"/>
    <dgm:cxn modelId="{7D40D70C-AA1F-429E-9E76-FA070CE0D483}" type="presParOf" srcId="{74F93481-90FA-4881-B5E1-84FB9358FC6D}" destId="{52041AFD-23E3-41EA-921F-41E344EE8A20}" srcOrd="0" destOrd="0" presId="urn:microsoft.com/office/officeart/2005/8/layout/hierarchy1"/>
    <dgm:cxn modelId="{0C00178D-A328-44B8-B620-30D8FB35CAC3}" type="presParOf" srcId="{52041AFD-23E3-41EA-921F-41E344EE8A20}" destId="{36DF5329-F376-4F14-AB74-5773A205E026}" srcOrd="0" destOrd="0" presId="urn:microsoft.com/office/officeart/2005/8/layout/hierarchy1"/>
    <dgm:cxn modelId="{7AB4F7AB-D7D6-47F0-AB15-B31A8B5A1A10}" type="presParOf" srcId="{36DF5329-F376-4F14-AB74-5773A205E026}" destId="{BFB274E8-AD61-4C06-8A83-58D3DF17235E}" srcOrd="0" destOrd="0" presId="urn:microsoft.com/office/officeart/2005/8/layout/hierarchy1"/>
    <dgm:cxn modelId="{916F15D2-D77E-462B-BA55-90283CAFA2B7}" type="presParOf" srcId="{36DF5329-F376-4F14-AB74-5773A205E026}" destId="{8B379176-923D-4C98-A2F1-A2F3B620E369}" srcOrd="1" destOrd="0" presId="urn:microsoft.com/office/officeart/2005/8/layout/hierarchy1"/>
    <dgm:cxn modelId="{382B569B-3083-4CF5-8C3D-06A1F4A452D4}" type="presParOf" srcId="{52041AFD-23E3-41EA-921F-41E344EE8A20}" destId="{5324BE00-FD81-4586-833B-7A948EF1DED2}" srcOrd="1" destOrd="0" presId="urn:microsoft.com/office/officeart/2005/8/layout/hierarchy1"/>
    <dgm:cxn modelId="{E802DD6E-708B-45D4-8858-B161A8536D89}" type="presParOf" srcId="{74F93481-90FA-4881-B5E1-84FB9358FC6D}" destId="{025871ED-A4DF-4E6F-A2AF-33732FEEEED3}" srcOrd="1" destOrd="0" presId="urn:microsoft.com/office/officeart/2005/8/layout/hierarchy1"/>
    <dgm:cxn modelId="{455C9640-C229-49AD-B865-132B78B8E1E8}" type="presParOf" srcId="{025871ED-A4DF-4E6F-A2AF-33732FEEEED3}" destId="{901FE3FC-BA76-4759-A3F8-34F1C2AEC4CB}" srcOrd="0" destOrd="0" presId="urn:microsoft.com/office/officeart/2005/8/layout/hierarchy1"/>
    <dgm:cxn modelId="{CB0F70EA-688C-477A-AE07-90256B6EC147}" type="presParOf" srcId="{901FE3FC-BA76-4759-A3F8-34F1C2AEC4CB}" destId="{DD6ACCC4-E74A-46B0-B63E-5AE77A99A981}" srcOrd="0" destOrd="0" presId="urn:microsoft.com/office/officeart/2005/8/layout/hierarchy1"/>
    <dgm:cxn modelId="{AE8E2BCA-412F-46E7-BCC9-2D853943B5BF}" type="presParOf" srcId="{901FE3FC-BA76-4759-A3F8-34F1C2AEC4CB}" destId="{39D6A06C-2632-41B6-B6D2-603A4454A495}" srcOrd="1" destOrd="0" presId="urn:microsoft.com/office/officeart/2005/8/layout/hierarchy1"/>
    <dgm:cxn modelId="{BB4EB157-1C22-4566-843F-FBB99E3B7D39}" type="presParOf" srcId="{025871ED-A4DF-4E6F-A2AF-33732FEEEED3}" destId="{072ED463-EF35-4A75-A702-C965020CE409}" srcOrd="1" destOrd="0" presId="urn:microsoft.com/office/officeart/2005/8/layout/hierarchy1"/>
    <dgm:cxn modelId="{8ACDA3C3-5F59-47B1-8445-E14FCFDA5007}" type="presParOf" srcId="{74F93481-90FA-4881-B5E1-84FB9358FC6D}" destId="{C8CBE42B-013D-4D92-ADA8-5260ED08DF6C}" srcOrd="2" destOrd="0" presId="urn:microsoft.com/office/officeart/2005/8/layout/hierarchy1"/>
    <dgm:cxn modelId="{1129F8A2-2A12-432E-AFA8-44BCDD79D626}" type="presParOf" srcId="{C8CBE42B-013D-4D92-ADA8-5260ED08DF6C}" destId="{0E5F6B6C-B6EF-46CF-BFFA-9A9FE01B7138}" srcOrd="0" destOrd="0" presId="urn:microsoft.com/office/officeart/2005/8/layout/hierarchy1"/>
    <dgm:cxn modelId="{68B91BA6-613E-45D2-8A98-2C55BCA6189C}" type="presParOf" srcId="{0E5F6B6C-B6EF-46CF-BFFA-9A9FE01B7138}" destId="{42A18B7E-1C0E-4085-AB58-B92FE5195035}" srcOrd="0" destOrd="0" presId="urn:microsoft.com/office/officeart/2005/8/layout/hierarchy1"/>
    <dgm:cxn modelId="{7ED65725-CFB1-4415-8AF3-C900A1F565D9}" type="presParOf" srcId="{0E5F6B6C-B6EF-46CF-BFFA-9A9FE01B7138}" destId="{C31FBFC9-AF14-49D1-B39D-7726213786BF}" srcOrd="1" destOrd="0" presId="urn:microsoft.com/office/officeart/2005/8/layout/hierarchy1"/>
    <dgm:cxn modelId="{25C9CC99-8AAE-46C1-929C-E0CC12B8C3E3}" type="presParOf" srcId="{C8CBE42B-013D-4D92-ADA8-5260ED08DF6C}" destId="{C80AEF2E-613F-4601-8EB2-5BD9EE8984E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FBF1E9-6C07-42A0-8497-1A5DF4C61D6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983DC68-EF86-48BE-BE57-0392690072D9}">
      <dgm:prSet/>
      <dgm:spPr/>
      <dgm:t>
        <a:bodyPr/>
        <a:lstStyle/>
        <a:p>
          <a:pPr>
            <a:lnSpc>
              <a:spcPct val="100000"/>
            </a:lnSpc>
          </a:pPr>
          <a:r>
            <a:rPr lang="en-US"/>
            <a:t>The images were resized to a 2</a:t>
          </a:r>
          <a:r>
            <a:rPr lang="en-US" baseline="30000"/>
            <a:t>x</a:t>
          </a:r>
          <a:r>
            <a:rPr lang="en-US"/>
            <a:t> size (512X512), nearer to 90th percentile of heights and widths (522X640). </a:t>
          </a:r>
        </a:p>
      </dgm:t>
    </dgm:pt>
    <dgm:pt modelId="{BE19E041-7418-402C-9A2E-4CC178F21F92}" type="parTrans" cxnId="{A408396F-3C39-4209-A09D-5169569FC2E0}">
      <dgm:prSet/>
      <dgm:spPr/>
      <dgm:t>
        <a:bodyPr/>
        <a:lstStyle/>
        <a:p>
          <a:endParaRPr lang="en-US"/>
        </a:p>
      </dgm:t>
    </dgm:pt>
    <dgm:pt modelId="{60391DFB-C98E-45E1-AA79-87B48D7D4803}" type="sibTrans" cxnId="{A408396F-3C39-4209-A09D-5169569FC2E0}">
      <dgm:prSet/>
      <dgm:spPr/>
      <dgm:t>
        <a:bodyPr/>
        <a:lstStyle/>
        <a:p>
          <a:endParaRPr lang="en-US"/>
        </a:p>
      </dgm:t>
    </dgm:pt>
    <dgm:pt modelId="{F0AB7628-F709-4C62-B659-DF4420A700BC}">
      <dgm:prSet/>
      <dgm:spPr/>
      <dgm:t>
        <a:bodyPr/>
        <a:lstStyle/>
        <a:p>
          <a:pPr>
            <a:lnSpc>
              <a:spcPct val="100000"/>
            </a:lnSpc>
          </a:pPr>
          <a:r>
            <a:rPr lang="en-US"/>
            <a:t>Sampling Techniques (over and under) were used to solve class imbalance and create 200 images in each class.</a:t>
          </a:r>
        </a:p>
      </dgm:t>
    </dgm:pt>
    <dgm:pt modelId="{23C087C0-4419-43B6-BE6D-99F005CB7D6C}" type="parTrans" cxnId="{1D40D2A8-C618-48CC-99EF-617C9FFA927F}">
      <dgm:prSet/>
      <dgm:spPr/>
      <dgm:t>
        <a:bodyPr/>
        <a:lstStyle/>
        <a:p>
          <a:endParaRPr lang="en-US"/>
        </a:p>
      </dgm:t>
    </dgm:pt>
    <dgm:pt modelId="{D27817B9-82AE-4875-BAB0-A17DB04E1E14}" type="sibTrans" cxnId="{1D40D2A8-C618-48CC-99EF-617C9FFA927F}">
      <dgm:prSet/>
      <dgm:spPr/>
      <dgm:t>
        <a:bodyPr/>
        <a:lstStyle/>
        <a:p>
          <a:endParaRPr lang="en-US"/>
        </a:p>
      </dgm:t>
    </dgm:pt>
    <dgm:pt modelId="{4CE403EF-24DF-45C1-9AAC-8C215176C346}">
      <dgm:prSet/>
      <dgm:spPr/>
      <dgm:t>
        <a:bodyPr/>
        <a:lstStyle/>
        <a:p>
          <a:pPr>
            <a:lnSpc>
              <a:spcPct val="100000"/>
            </a:lnSpc>
          </a:pPr>
          <a:r>
            <a:rPr lang="en-US"/>
            <a:t>Data Augmentation was used to transform and diversify the images. </a:t>
          </a:r>
        </a:p>
      </dgm:t>
    </dgm:pt>
    <dgm:pt modelId="{5246D4BB-B8F5-43AD-A532-9F07FEE1F08D}" type="parTrans" cxnId="{F7BA0C24-D648-4D50-9D59-7C69FE8038B5}">
      <dgm:prSet/>
      <dgm:spPr/>
      <dgm:t>
        <a:bodyPr/>
        <a:lstStyle/>
        <a:p>
          <a:endParaRPr lang="en-US"/>
        </a:p>
      </dgm:t>
    </dgm:pt>
    <dgm:pt modelId="{EDEE8809-6B69-4F75-96F9-2527E2D06EB7}" type="sibTrans" cxnId="{F7BA0C24-D648-4D50-9D59-7C69FE8038B5}">
      <dgm:prSet/>
      <dgm:spPr/>
      <dgm:t>
        <a:bodyPr/>
        <a:lstStyle/>
        <a:p>
          <a:endParaRPr lang="en-US"/>
        </a:p>
      </dgm:t>
    </dgm:pt>
    <dgm:pt modelId="{CDEB4399-0CA5-48E6-AFF9-B0AD8E9120A9}">
      <dgm:prSet/>
      <dgm:spPr/>
      <dgm:t>
        <a:bodyPr/>
        <a:lstStyle/>
        <a:p>
          <a:pPr>
            <a:lnSpc>
              <a:spcPct val="100000"/>
            </a:lnSpc>
          </a:pPr>
          <a:r>
            <a:rPr lang="en-US"/>
            <a:t>The images were normalized based on the mean and standard deviation calculated for all 3 channels, to improve the model training and performance.</a:t>
          </a:r>
        </a:p>
      </dgm:t>
    </dgm:pt>
    <dgm:pt modelId="{DE2EC490-AD35-44F8-8FD5-BF42C280AFC1}" type="parTrans" cxnId="{7739ADE1-4846-490F-9987-042C905B5EBB}">
      <dgm:prSet/>
      <dgm:spPr/>
      <dgm:t>
        <a:bodyPr/>
        <a:lstStyle/>
        <a:p>
          <a:endParaRPr lang="en-US"/>
        </a:p>
      </dgm:t>
    </dgm:pt>
    <dgm:pt modelId="{F4209864-9EB2-4AA1-ACAA-47A82CE649F5}" type="sibTrans" cxnId="{7739ADE1-4846-490F-9987-042C905B5EBB}">
      <dgm:prSet/>
      <dgm:spPr/>
      <dgm:t>
        <a:bodyPr/>
        <a:lstStyle/>
        <a:p>
          <a:endParaRPr lang="en-US"/>
        </a:p>
      </dgm:t>
    </dgm:pt>
    <dgm:pt modelId="{C2CF45C3-9F9F-4382-BE5A-BD3BC89BCB32}">
      <dgm:prSet/>
      <dgm:spPr/>
      <dgm:t>
        <a:bodyPr/>
        <a:lstStyle/>
        <a:p>
          <a:pPr>
            <a:lnSpc>
              <a:spcPct val="100000"/>
            </a:lnSpc>
          </a:pPr>
          <a:r>
            <a:rPr lang="en-US"/>
            <a:t>The dataset was split into training and testing, and for validation, testing dataset was used.</a:t>
          </a:r>
        </a:p>
      </dgm:t>
    </dgm:pt>
    <dgm:pt modelId="{B73C9C08-4430-4D74-A005-28227FF9D8F1}" type="parTrans" cxnId="{AE73BF71-4C1D-49CF-9750-4E187B18FC86}">
      <dgm:prSet/>
      <dgm:spPr/>
      <dgm:t>
        <a:bodyPr/>
        <a:lstStyle/>
        <a:p>
          <a:endParaRPr lang="en-US"/>
        </a:p>
      </dgm:t>
    </dgm:pt>
    <dgm:pt modelId="{FB467655-6750-4C2B-BD58-2B939BD8D48B}" type="sibTrans" cxnId="{AE73BF71-4C1D-49CF-9750-4E187B18FC86}">
      <dgm:prSet/>
      <dgm:spPr/>
      <dgm:t>
        <a:bodyPr/>
        <a:lstStyle/>
        <a:p>
          <a:endParaRPr lang="en-US"/>
        </a:p>
      </dgm:t>
    </dgm:pt>
    <dgm:pt modelId="{676B16C1-F93F-49D8-8F2E-B8C6F967D937}" type="pres">
      <dgm:prSet presAssocID="{62FBF1E9-6C07-42A0-8497-1A5DF4C61D64}" presName="root" presStyleCnt="0">
        <dgm:presLayoutVars>
          <dgm:dir/>
          <dgm:resizeHandles val="exact"/>
        </dgm:presLayoutVars>
      </dgm:prSet>
      <dgm:spPr/>
    </dgm:pt>
    <dgm:pt modelId="{3BD90C13-5F68-4509-9B11-EF464F5AD569}" type="pres">
      <dgm:prSet presAssocID="{8983DC68-EF86-48BE-BE57-0392690072D9}" presName="compNode" presStyleCnt="0"/>
      <dgm:spPr/>
    </dgm:pt>
    <dgm:pt modelId="{A4AD5568-EC85-4DFB-91D5-46267F984601}" type="pres">
      <dgm:prSet presAssocID="{8983DC68-EF86-48BE-BE57-0392690072D9}" presName="iconRect" presStyleLbl="node1" presStyleIdx="0" presStyleCnt="5" custLinFactNeighborY="1820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mage"/>
        </a:ext>
      </dgm:extLst>
    </dgm:pt>
    <dgm:pt modelId="{B81473B5-797C-4CD7-BADF-2F590C0C8847}" type="pres">
      <dgm:prSet presAssocID="{8983DC68-EF86-48BE-BE57-0392690072D9}" presName="spaceRect" presStyleCnt="0"/>
      <dgm:spPr/>
    </dgm:pt>
    <dgm:pt modelId="{3F2458FB-9761-44A1-A805-6240CAD377BE}" type="pres">
      <dgm:prSet presAssocID="{8983DC68-EF86-48BE-BE57-0392690072D9}" presName="textRect" presStyleLbl="revTx" presStyleIdx="0" presStyleCnt="5">
        <dgm:presLayoutVars>
          <dgm:chMax val="1"/>
          <dgm:chPref val="1"/>
        </dgm:presLayoutVars>
      </dgm:prSet>
      <dgm:spPr/>
    </dgm:pt>
    <dgm:pt modelId="{4E9A8B13-CC91-4333-BD99-A0CF7BBDA9A8}" type="pres">
      <dgm:prSet presAssocID="{60391DFB-C98E-45E1-AA79-87B48D7D4803}" presName="sibTrans" presStyleCnt="0"/>
      <dgm:spPr/>
    </dgm:pt>
    <dgm:pt modelId="{933F7A1A-6CBA-4F3A-9014-5CD8DC5E7E60}" type="pres">
      <dgm:prSet presAssocID="{F0AB7628-F709-4C62-B659-DF4420A700BC}" presName="compNode" presStyleCnt="0"/>
      <dgm:spPr/>
    </dgm:pt>
    <dgm:pt modelId="{94E16E69-C5E3-4A30-8391-5851EB2CBA9F}" type="pres">
      <dgm:prSet presAssocID="{F0AB7628-F709-4C62-B659-DF4420A700BC}" presName="iconRect" presStyleLbl="node1" presStyleIdx="1" presStyleCnt="5" custLinFactNeighborY="267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AB42A54B-F9FF-4101-9350-035FACA6842D}" type="pres">
      <dgm:prSet presAssocID="{F0AB7628-F709-4C62-B659-DF4420A700BC}" presName="spaceRect" presStyleCnt="0"/>
      <dgm:spPr/>
    </dgm:pt>
    <dgm:pt modelId="{1F902C72-DA95-4592-B86F-06BB860C1BFF}" type="pres">
      <dgm:prSet presAssocID="{F0AB7628-F709-4C62-B659-DF4420A700BC}" presName="textRect" presStyleLbl="revTx" presStyleIdx="1" presStyleCnt="5">
        <dgm:presLayoutVars>
          <dgm:chMax val="1"/>
          <dgm:chPref val="1"/>
        </dgm:presLayoutVars>
      </dgm:prSet>
      <dgm:spPr/>
    </dgm:pt>
    <dgm:pt modelId="{368B26C7-2003-44D3-BEC2-351D56379E4F}" type="pres">
      <dgm:prSet presAssocID="{D27817B9-82AE-4875-BAB0-A17DB04E1E14}" presName="sibTrans" presStyleCnt="0"/>
      <dgm:spPr/>
    </dgm:pt>
    <dgm:pt modelId="{4C28CCE9-B2B5-46CD-B47F-7DBFEF751E7F}" type="pres">
      <dgm:prSet presAssocID="{4CE403EF-24DF-45C1-9AAC-8C215176C346}" presName="compNode" presStyleCnt="0"/>
      <dgm:spPr/>
    </dgm:pt>
    <dgm:pt modelId="{E9CEE5F2-5DDC-4618-9172-C1A4E8013CE7}" type="pres">
      <dgm:prSet presAssocID="{4CE403EF-24DF-45C1-9AAC-8C215176C346}" presName="iconRect" presStyleLbl="node1" presStyleIdx="2" presStyleCnt="5" custLinFactNeighborX="-975" custLinFactNeighborY="1699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315A3EAA-6809-4A1E-9CCA-E4ACE10053AB}" type="pres">
      <dgm:prSet presAssocID="{4CE403EF-24DF-45C1-9AAC-8C215176C346}" presName="spaceRect" presStyleCnt="0"/>
      <dgm:spPr/>
    </dgm:pt>
    <dgm:pt modelId="{FBA068D4-4849-48B7-835F-80CBF9A57039}" type="pres">
      <dgm:prSet presAssocID="{4CE403EF-24DF-45C1-9AAC-8C215176C346}" presName="textRect" presStyleLbl="revTx" presStyleIdx="2" presStyleCnt="5">
        <dgm:presLayoutVars>
          <dgm:chMax val="1"/>
          <dgm:chPref val="1"/>
        </dgm:presLayoutVars>
      </dgm:prSet>
      <dgm:spPr/>
    </dgm:pt>
    <dgm:pt modelId="{8DA25C87-79A5-4B4A-8EAC-BB24CAD71F83}" type="pres">
      <dgm:prSet presAssocID="{EDEE8809-6B69-4F75-96F9-2527E2D06EB7}" presName="sibTrans" presStyleCnt="0"/>
      <dgm:spPr/>
    </dgm:pt>
    <dgm:pt modelId="{9228FA99-1CA4-4A27-8D59-7B956A77CD47}" type="pres">
      <dgm:prSet presAssocID="{CDEB4399-0CA5-48E6-AFF9-B0AD8E9120A9}" presName="compNode" presStyleCnt="0"/>
      <dgm:spPr/>
    </dgm:pt>
    <dgm:pt modelId="{B2C32850-BF35-4B5B-8D61-24553B4BAC90}" type="pres">
      <dgm:prSet presAssocID="{CDEB4399-0CA5-48E6-AFF9-B0AD8E9120A9}" presName="iconRect" presStyleLbl="node1" presStyleIdx="3" presStyleCnt="5" custLinFactNeighborX="4855" custLinFactNeighborY="3156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9F205EC3-9F6B-41A2-8C53-49D9DA42AAFF}" type="pres">
      <dgm:prSet presAssocID="{CDEB4399-0CA5-48E6-AFF9-B0AD8E9120A9}" presName="spaceRect" presStyleCnt="0"/>
      <dgm:spPr/>
    </dgm:pt>
    <dgm:pt modelId="{CE8A9419-0068-47AC-BF40-91C414783F82}" type="pres">
      <dgm:prSet presAssocID="{CDEB4399-0CA5-48E6-AFF9-B0AD8E9120A9}" presName="textRect" presStyleLbl="revTx" presStyleIdx="3" presStyleCnt="5">
        <dgm:presLayoutVars>
          <dgm:chMax val="1"/>
          <dgm:chPref val="1"/>
        </dgm:presLayoutVars>
      </dgm:prSet>
      <dgm:spPr/>
    </dgm:pt>
    <dgm:pt modelId="{14231B28-C224-417E-B83F-345B40F9B4FB}" type="pres">
      <dgm:prSet presAssocID="{F4209864-9EB2-4AA1-ACAA-47A82CE649F5}" presName="sibTrans" presStyleCnt="0"/>
      <dgm:spPr/>
    </dgm:pt>
    <dgm:pt modelId="{255E80D3-1DF3-42D5-ADA6-82AA480C42EF}" type="pres">
      <dgm:prSet presAssocID="{C2CF45C3-9F9F-4382-BE5A-BD3BC89BCB32}" presName="compNode" presStyleCnt="0"/>
      <dgm:spPr/>
    </dgm:pt>
    <dgm:pt modelId="{69A98C4A-ADBD-401F-BF20-4170F21D7D1C}" type="pres">
      <dgm:prSet presAssocID="{C2CF45C3-9F9F-4382-BE5A-BD3BC89BCB32}" presName="iconRect" presStyleLbl="node1" presStyleIdx="4" presStyleCnt="5" custLinFactNeighborX="4855" custLinFactNeighborY="1820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2249DC21-D54B-401A-91BE-A9D1B2B5353B}" type="pres">
      <dgm:prSet presAssocID="{C2CF45C3-9F9F-4382-BE5A-BD3BC89BCB32}" presName="spaceRect" presStyleCnt="0"/>
      <dgm:spPr/>
    </dgm:pt>
    <dgm:pt modelId="{7F27AC39-2294-4DA2-BAEF-22AE8DAE0819}" type="pres">
      <dgm:prSet presAssocID="{C2CF45C3-9F9F-4382-BE5A-BD3BC89BCB32}" presName="textRect" presStyleLbl="revTx" presStyleIdx="4" presStyleCnt="5">
        <dgm:presLayoutVars>
          <dgm:chMax val="1"/>
          <dgm:chPref val="1"/>
        </dgm:presLayoutVars>
      </dgm:prSet>
      <dgm:spPr/>
    </dgm:pt>
  </dgm:ptLst>
  <dgm:cxnLst>
    <dgm:cxn modelId="{BBABD91C-A1A6-44B8-9A24-754D5C075A2C}" type="presOf" srcId="{62FBF1E9-6C07-42A0-8497-1A5DF4C61D64}" destId="{676B16C1-F93F-49D8-8F2E-B8C6F967D937}" srcOrd="0" destOrd="0" presId="urn:microsoft.com/office/officeart/2018/2/layout/IconLabelList"/>
    <dgm:cxn modelId="{F7BA0C24-D648-4D50-9D59-7C69FE8038B5}" srcId="{62FBF1E9-6C07-42A0-8497-1A5DF4C61D64}" destId="{4CE403EF-24DF-45C1-9AAC-8C215176C346}" srcOrd="2" destOrd="0" parTransId="{5246D4BB-B8F5-43AD-A532-9F07FEE1F08D}" sibTransId="{EDEE8809-6B69-4F75-96F9-2527E2D06EB7}"/>
    <dgm:cxn modelId="{4F67045B-1809-4102-839A-68B0AA2E1AAE}" type="presOf" srcId="{4CE403EF-24DF-45C1-9AAC-8C215176C346}" destId="{FBA068D4-4849-48B7-835F-80CBF9A57039}" srcOrd="0" destOrd="0" presId="urn:microsoft.com/office/officeart/2018/2/layout/IconLabelList"/>
    <dgm:cxn modelId="{C93F2A67-76EC-4F21-8BB7-CFF399EA3A77}" type="presOf" srcId="{F0AB7628-F709-4C62-B659-DF4420A700BC}" destId="{1F902C72-DA95-4592-B86F-06BB860C1BFF}" srcOrd="0" destOrd="0" presId="urn:microsoft.com/office/officeart/2018/2/layout/IconLabelList"/>
    <dgm:cxn modelId="{A408396F-3C39-4209-A09D-5169569FC2E0}" srcId="{62FBF1E9-6C07-42A0-8497-1A5DF4C61D64}" destId="{8983DC68-EF86-48BE-BE57-0392690072D9}" srcOrd="0" destOrd="0" parTransId="{BE19E041-7418-402C-9A2E-4CC178F21F92}" sibTransId="{60391DFB-C98E-45E1-AA79-87B48D7D4803}"/>
    <dgm:cxn modelId="{AE73BF71-4C1D-49CF-9750-4E187B18FC86}" srcId="{62FBF1E9-6C07-42A0-8497-1A5DF4C61D64}" destId="{C2CF45C3-9F9F-4382-BE5A-BD3BC89BCB32}" srcOrd="4" destOrd="0" parTransId="{B73C9C08-4430-4D74-A005-28227FF9D8F1}" sibTransId="{FB467655-6750-4C2B-BD58-2B939BD8D48B}"/>
    <dgm:cxn modelId="{4E3F5E8C-A636-4449-B830-163948255C42}" type="presOf" srcId="{C2CF45C3-9F9F-4382-BE5A-BD3BC89BCB32}" destId="{7F27AC39-2294-4DA2-BAEF-22AE8DAE0819}" srcOrd="0" destOrd="0" presId="urn:microsoft.com/office/officeart/2018/2/layout/IconLabelList"/>
    <dgm:cxn modelId="{1D40D2A8-C618-48CC-99EF-617C9FFA927F}" srcId="{62FBF1E9-6C07-42A0-8497-1A5DF4C61D64}" destId="{F0AB7628-F709-4C62-B659-DF4420A700BC}" srcOrd="1" destOrd="0" parTransId="{23C087C0-4419-43B6-BE6D-99F005CB7D6C}" sibTransId="{D27817B9-82AE-4875-BAB0-A17DB04E1E14}"/>
    <dgm:cxn modelId="{F25FE5B2-1DCA-49B4-B3EF-8B3A774A7FE0}" type="presOf" srcId="{8983DC68-EF86-48BE-BE57-0392690072D9}" destId="{3F2458FB-9761-44A1-A805-6240CAD377BE}" srcOrd="0" destOrd="0" presId="urn:microsoft.com/office/officeart/2018/2/layout/IconLabelList"/>
    <dgm:cxn modelId="{3B242DBE-59FF-471C-8947-8BE2F87854D4}" type="presOf" srcId="{CDEB4399-0CA5-48E6-AFF9-B0AD8E9120A9}" destId="{CE8A9419-0068-47AC-BF40-91C414783F82}" srcOrd="0" destOrd="0" presId="urn:microsoft.com/office/officeart/2018/2/layout/IconLabelList"/>
    <dgm:cxn modelId="{7739ADE1-4846-490F-9987-042C905B5EBB}" srcId="{62FBF1E9-6C07-42A0-8497-1A5DF4C61D64}" destId="{CDEB4399-0CA5-48E6-AFF9-B0AD8E9120A9}" srcOrd="3" destOrd="0" parTransId="{DE2EC490-AD35-44F8-8FD5-BF42C280AFC1}" sibTransId="{F4209864-9EB2-4AA1-ACAA-47A82CE649F5}"/>
    <dgm:cxn modelId="{7B9B01DD-9A09-4E57-B304-4AEA68B9CADD}" type="presParOf" srcId="{676B16C1-F93F-49D8-8F2E-B8C6F967D937}" destId="{3BD90C13-5F68-4509-9B11-EF464F5AD569}" srcOrd="0" destOrd="0" presId="urn:microsoft.com/office/officeart/2018/2/layout/IconLabelList"/>
    <dgm:cxn modelId="{46F4F32D-FCFA-45CD-BF7A-6A1A3330512E}" type="presParOf" srcId="{3BD90C13-5F68-4509-9B11-EF464F5AD569}" destId="{A4AD5568-EC85-4DFB-91D5-46267F984601}" srcOrd="0" destOrd="0" presId="urn:microsoft.com/office/officeart/2018/2/layout/IconLabelList"/>
    <dgm:cxn modelId="{4E17EC5D-B1E4-43B9-A9D9-FE9095DC79B7}" type="presParOf" srcId="{3BD90C13-5F68-4509-9B11-EF464F5AD569}" destId="{B81473B5-797C-4CD7-BADF-2F590C0C8847}" srcOrd="1" destOrd="0" presId="urn:microsoft.com/office/officeart/2018/2/layout/IconLabelList"/>
    <dgm:cxn modelId="{CF48DB0C-2335-4053-9382-7073D45CE786}" type="presParOf" srcId="{3BD90C13-5F68-4509-9B11-EF464F5AD569}" destId="{3F2458FB-9761-44A1-A805-6240CAD377BE}" srcOrd="2" destOrd="0" presId="urn:microsoft.com/office/officeart/2018/2/layout/IconLabelList"/>
    <dgm:cxn modelId="{51EAD711-16D8-42E2-BCB6-954171E0B16E}" type="presParOf" srcId="{676B16C1-F93F-49D8-8F2E-B8C6F967D937}" destId="{4E9A8B13-CC91-4333-BD99-A0CF7BBDA9A8}" srcOrd="1" destOrd="0" presId="urn:microsoft.com/office/officeart/2018/2/layout/IconLabelList"/>
    <dgm:cxn modelId="{F2EA5ADE-2344-4BEA-B96A-C99361548683}" type="presParOf" srcId="{676B16C1-F93F-49D8-8F2E-B8C6F967D937}" destId="{933F7A1A-6CBA-4F3A-9014-5CD8DC5E7E60}" srcOrd="2" destOrd="0" presId="urn:microsoft.com/office/officeart/2018/2/layout/IconLabelList"/>
    <dgm:cxn modelId="{69F58E61-7E7B-43BA-8892-EC6EFE372761}" type="presParOf" srcId="{933F7A1A-6CBA-4F3A-9014-5CD8DC5E7E60}" destId="{94E16E69-C5E3-4A30-8391-5851EB2CBA9F}" srcOrd="0" destOrd="0" presId="urn:microsoft.com/office/officeart/2018/2/layout/IconLabelList"/>
    <dgm:cxn modelId="{11D73198-A10C-4EA0-A588-2FDF334C0216}" type="presParOf" srcId="{933F7A1A-6CBA-4F3A-9014-5CD8DC5E7E60}" destId="{AB42A54B-F9FF-4101-9350-035FACA6842D}" srcOrd="1" destOrd="0" presId="urn:microsoft.com/office/officeart/2018/2/layout/IconLabelList"/>
    <dgm:cxn modelId="{D7B53B00-1C63-4D1D-8CAE-EAA9C06D91AF}" type="presParOf" srcId="{933F7A1A-6CBA-4F3A-9014-5CD8DC5E7E60}" destId="{1F902C72-DA95-4592-B86F-06BB860C1BFF}" srcOrd="2" destOrd="0" presId="urn:microsoft.com/office/officeart/2018/2/layout/IconLabelList"/>
    <dgm:cxn modelId="{4ED70C21-2C23-45BE-99BF-C495159D852B}" type="presParOf" srcId="{676B16C1-F93F-49D8-8F2E-B8C6F967D937}" destId="{368B26C7-2003-44D3-BEC2-351D56379E4F}" srcOrd="3" destOrd="0" presId="urn:microsoft.com/office/officeart/2018/2/layout/IconLabelList"/>
    <dgm:cxn modelId="{BF4251A2-00FC-4AA5-8B63-74CAEE963040}" type="presParOf" srcId="{676B16C1-F93F-49D8-8F2E-B8C6F967D937}" destId="{4C28CCE9-B2B5-46CD-B47F-7DBFEF751E7F}" srcOrd="4" destOrd="0" presId="urn:microsoft.com/office/officeart/2018/2/layout/IconLabelList"/>
    <dgm:cxn modelId="{C96FA24B-C55B-4318-AC4D-F591B382DFD9}" type="presParOf" srcId="{4C28CCE9-B2B5-46CD-B47F-7DBFEF751E7F}" destId="{E9CEE5F2-5DDC-4618-9172-C1A4E8013CE7}" srcOrd="0" destOrd="0" presId="urn:microsoft.com/office/officeart/2018/2/layout/IconLabelList"/>
    <dgm:cxn modelId="{50ACD4F2-DF2E-4941-809A-6448110B2E70}" type="presParOf" srcId="{4C28CCE9-B2B5-46CD-B47F-7DBFEF751E7F}" destId="{315A3EAA-6809-4A1E-9CCA-E4ACE10053AB}" srcOrd="1" destOrd="0" presId="urn:microsoft.com/office/officeart/2018/2/layout/IconLabelList"/>
    <dgm:cxn modelId="{C85C21D3-C876-4B1B-98BB-F2D5F8DD0E16}" type="presParOf" srcId="{4C28CCE9-B2B5-46CD-B47F-7DBFEF751E7F}" destId="{FBA068D4-4849-48B7-835F-80CBF9A57039}" srcOrd="2" destOrd="0" presId="urn:microsoft.com/office/officeart/2018/2/layout/IconLabelList"/>
    <dgm:cxn modelId="{C1881B2E-8D77-4E99-BB41-F9219B8ADAD6}" type="presParOf" srcId="{676B16C1-F93F-49D8-8F2E-B8C6F967D937}" destId="{8DA25C87-79A5-4B4A-8EAC-BB24CAD71F83}" srcOrd="5" destOrd="0" presId="urn:microsoft.com/office/officeart/2018/2/layout/IconLabelList"/>
    <dgm:cxn modelId="{0A328E80-2478-4933-85BB-79E8DA9B03C0}" type="presParOf" srcId="{676B16C1-F93F-49D8-8F2E-B8C6F967D937}" destId="{9228FA99-1CA4-4A27-8D59-7B956A77CD47}" srcOrd="6" destOrd="0" presId="urn:microsoft.com/office/officeart/2018/2/layout/IconLabelList"/>
    <dgm:cxn modelId="{0DF914BA-075B-4774-9065-25D4D56A61B7}" type="presParOf" srcId="{9228FA99-1CA4-4A27-8D59-7B956A77CD47}" destId="{B2C32850-BF35-4B5B-8D61-24553B4BAC90}" srcOrd="0" destOrd="0" presId="urn:microsoft.com/office/officeart/2018/2/layout/IconLabelList"/>
    <dgm:cxn modelId="{372B4043-7136-4637-AE05-61F8C9723030}" type="presParOf" srcId="{9228FA99-1CA4-4A27-8D59-7B956A77CD47}" destId="{9F205EC3-9F6B-41A2-8C53-49D9DA42AAFF}" srcOrd="1" destOrd="0" presId="urn:microsoft.com/office/officeart/2018/2/layout/IconLabelList"/>
    <dgm:cxn modelId="{60E523F7-DC56-48B4-A757-0BE6FB4483CE}" type="presParOf" srcId="{9228FA99-1CA4-4A27-8D59-7B956A77CD47}" destId="{CE8A9419-0068-47AC-BF40-91C414783F82}" srcOrd="2" destOrd="0" presId="urn:microsoft.com/office/officeart/2018/2/layout/IconLabelList"/>
    <dgm:cxn modelId="{C4CE5A19-C6BE-4900-A233-45478B1E0A95}" type="presParOf" srcId="{676B16C1-F93F-49D8-8F2E-B8C6F967D937}" destId="{14231B28-C224-417E-B83F-345B40F9B4FB}" srcOrd="7" destOrd="0" presId="urn:microsoft.com/office/officeart/2018/2/layout/IconLabelList"/>
    <dgm:cxn modelId="{505CBAFD-FC4D-41B5-B42C-DEF12DF314FE}" type="presParOf" srcId="{676B16C1-F93F-49D8-8F2E-B8C6F967D937}" destId="{255E80D3-1DF3-42D5-ADA6-82AA480C42EF}" srcOrd="8" destOrd="0" presId="urn:microsoft.com/office/officeart/2018/2/layout/IconLabelList"/>
    <dgm:cxn modelId="{845BEE52-E80E-44CF-B3DB-91D7B87FAEA1}" type="presParOf" srcId="{255E80D3-1DF3-42D5-ADA6-82AA480C42EF}" destId="{69A98C4A-ADBD-401F-BF20-4170F21D7D1C}" srcOrd="0" destOrd="0" presId="urn:microsoft.com/office/officeart/2018/2/layout/IconLabelList"/>
    <dgm:cxn modelId="{F3571CA1-9A9A-4DA8-8E29-0C2504C9EDE4}" type="presParOf" srcId="{255E80D3-1DF3-42D5-ADA6-82AA480C42EF}" destId="{2249DC21-D54B-401A-91BE-A9D1B2B5353B}" srcOrd="1" destOrd="0" presId="urn:microsoft.com/office/officeart/2018/2/layout/IconLabelList"/>
    <dgm:cxn modelId="{A1314C38-3256-42A4-AE37-943FC9E5A936}" type="presParOf" srcId="{255E80D3-1DF3-42D5-ADA6-82AA480C42EF}" destId="{7F27AC39-2294-4DA2-BAEF-22AE8DAE081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795516-0C07-46B2-84F3-2ACE0730CF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7D796E8-4BB9-4D50-93CE-F835993E0578}">
      <dgm:prSet/>
      <dgm:spPr/>
      <dgm:t>
        <a:bodyPr/>
        <a:lstStyle/>
        <a:p>
          <a:pPr>
            <a:lnSpc>
              <a:spcPct val="100000"/>
            </a:lnSpc>
          </a:pPr>
          <a:r>
            <a:rPr lang="en-US" b="1" dirty="0" err="1"/>
            <a:t>ResNet</a:t>
          </a:r>
          <a:r>
            <a:rPr lang="en-US" b="1" dirty="0"/>
            <a:t> 18: </a:t>
          </a:r>
          <a:r>
            <a:rPr lang="en-US" dirty="0"/>
            <a:t>ResNet-18 is a compact deep neural network architecture that introduced residual connections. These skip connections allow the network to learn residual functions, easing the training of very deep networks. With 18 weight layers, it strikes a balance between complexity and performance, making it popular for various computer vision tasks like image classification.</a:t>
          </a:r>
        </a:p>
      </dgm:t>
    </dgm:pt>
    <dgm:pt modelId="{BDCEF68F-F06A-4E02-AA8B-039975B41E97}" type="parTrans" cxnId="{1EC2205E-8108-4933-9486-003AC51D1592}">
      <dgm:prSet/>
      <dgm:spPr/>
      <dgm:t>
        <a:bodyPr/>
        <a:lstStyle/>
        <a:p>
          <a:endParaRPr lang="en-US"/>
        </a:p>
      </dgm:t>
    </dgm:pt>
    <dgm:pt modelId="{78FD096C-70A2-48C0-B399-9E24BDC0955E}" type="sibTrans" cxnId="{1EC2205E-8108-4933-9486-003AC51D1592}">
      <dgm:prSet/>
      <dgm:spPr/>
      <dgm:t>
        <a:bodyPr/>
        <a:lstStyle/>
        <a:p>
          <a:endParaRPr lang="en-US"/>
        </a:p>
      </dgm:t>
    </dgm:pt>
    <dgm:pt modelId="{2B39B4EB-DB4F-47B5-9F25-C97DA30FEEB6}">
      <dgm:prSet/>
      <dgm:spPr/>
      <dgm:t>
        <a:bodyPr/>
        <a:lstStyle/>
        <a:p>
          <a:pPr>
            <a:lnSpc>
              <a:spcPct val="100000"/>
            </a:lnSpc>
          </a:pPr>
          <a:r>
            <a:rPr lang="en-US" b="1" dirty="0" err="1"/>
            <a:t>ResNet</a:t>
          </a:r>
          <a:r>
            <a:rPr lang="en-US" b="1" dirty="0"/>
            <a:t> 50: </a:t>
          </a:r>
          <a:r>
            <a:rPr lang="en-US" dirty="0"/>
            <a:t>ResNet-50 is a variant of Residual Neural Networks (</a:t>
          </a:r>
          <a:r>
            <a:rPr lang="en-US" dirty="0" err="1"/>
            <a:t>ResNets</a:t>
          </a:r>
          <a:r>
            <a:rPr lang="en-US" dirty="0"/>
            <a:t>), known for its depth with 50 layers. It introduces residual connections to address the vanishing gradient problem in very deep networks. These skip connections allow for easier training of deep networks by enabling direct information flow between layers, improving gradient flow and performance.</a:t>
          </a:r>
        </a:p>
      </dgm:t>
    </dgm:pt>
    <dgm:pt modelId="{07E505E4-1C25-492A-BA15-D017F4711575}" type="parTrans" cxnId="{32976E1B-D705-47C4-BF01-F946DF904A32}">
      <dgm:prSet/>
      <dgm:spPr/>
      <dgm:t>
        <a:bodyPr/>
        <a:lstStyle/>
        <a:p>
          <a:endParaRPr lang="en-US"/>
        </a:p>
      </dgm:t>
    </dgm:pt>
    <dgm:pt modelId="{84044297-DE79-4D1B-BDAF-9BAFA6358B84}" type="sibTrans" cxnId="{32976E1B-D705-47C4-BF01-F946DF904A32}">
      <dgm:prSet/>
      <dgm:spPr/>
      <dgm:t>
        <a:bodyPr/>
        <a:lstStyle/>
        <a:p>
          <a:endParaRPr lang="en-US"/>
        </a:p>
      </dgm:t>
    </dgm:pt>
    <dgm:pt modelId="{99BC8E68-B136-4233-A2B2-13B2A3357F37}" type="pres">
      <dgm:prSet presAssocID="{04795516-0C07-46B2-84F3-2ACE0730CF22}" presName="root" presStyleCnt="0">
        <dgm:presLayoutVars>
          <dgm:dir/>
          <dgm:resizeHandles val="exact"/>
        </dgm:presLayoutVars>
      </dgm:prSet>
      <dgm:spPr/>
    </dgm:pt>
    <dgm:pt modelId="{382BE99A-C13C-43D6-A4C6-540141CFE65B}" type="pres">
      <dgm:prSet presAssocID="{67D796E8-4BB9-4D50-93CE-F835993E0578}" presName="compNode" presStyleCnt="0"/>
      <dgm:spPr/>
    </dgm:pt>
    <dgm:pt modelId="{B1AE15AB-568A-4CF5-A96F-81A8B942BB22}" type="pres">
      <dgm:prSet presAssocID="{67D796E8-4BB9-4D50-93CE-F835993E0578}" presName="bgRect" presStyleLbl="bgShp" presStyleIdx="0" presStyleCnt="2"/>
      <dgm:spPr/>
    </dgm:pt>
    <dgm:pt modelId="{F9E56818-3081-465F-9F63-FF0311326891}" type="pres">
      <dgm:prSet presAssocID="{67D796E8-4BB9-4D50-93CE-F835993E05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FC2E165C-15B3-4027-8764-BE12DDED4CE2}" type="pres">
      <dgm:prSet presAssocID="{67D796E8-4BB9-4D50-93CE-F835993E0578}" presName="spaceRect" presStyleCnt="0"/>
      <dgm:spPr/>
    </dgm:pt>
    <dgm:pt modelId="{526609B8-242C-4927-95A4-55C0F1D82F33}" type="pres">
      <dgm:prSet presAssocID="{67D796E8-4BB9-4D50-93CE-F835993E0578}" presName="parTx" presStyleLbl="revTx" presStyleIdx="0" presStyleCnt="2" custScaleX="97427" custScaleY="129722">
        <dgm:presLayoutVars>
          <dgm:chMax val="0"/>
          <dgm:chPref val="0"/>
        </dgm:presLayoutVars>
      </dgm:prSet>
      <dgm:spPr/>
    </dgm:pt>
    <dgm:pt modelId="{A557B702-3D06-46B5-A2C3-A6BB8293926B}" type="pres">
      <dgm:prSet presAssocID="{78FD096C-70A2-48C0-B399-9E24BDC0955E}" presName="sibTrans" presStyleCnt="0"/>
      <dgm:spPr/>
    </dgm:pt>
    <dgm:pt modelId="{1FBDBA1A-F1BC-483C-808F-3922F1DC9306}" type="pres">
      <dgm:prSet presAssocID="{2B39B4EB-DB4F-47B5-9F25-C97DA30FEEB6}" presName="compNode" presStyleCnt="0"/>
      <dgm:spPr/>
    </dgm:pt>
    <dgm:pt modelId="{F8C873B0-965A-4E0A-BDA3-EB68D61FC136}" type="pres">
      <dgm:prSet presAssocID="{2B39B4EB-DB4F-47B5-9F25-C97DA30FEEB6}" presName="bgRect" presStyleLbl="bgShp" presStyleIdx="1" presStyleCnt="2"/>
      <dgm:spPr/>
    </dgm:pt>
    <dgm:pt modelId="{25A6FA2C-2E70-44EA-AB33-7BEB8CEAA978}" type="pres">
      <dgm:prSet presAssocID="{2B39B4EB-DB4F-47B5-9F25-C97DA30FEEB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0FEDE76C-AEA0-4AAD-A510-99A000D75FDF}" type="pres">
      <dgm:prSet presAssocID="{2B39B4EB-DB4F-47B5-9F25-C97DA30FEEB6}" presName="spaceRect" presStyleCnt="0"/>
      <dgm:spPr/>
    </dgm:pt>
    <dgm:pt modelId="{0C9DE39F-DBDB-43E2-8277-4E89B02446F8}" type="pres">
      <dgm:prSet presAssocID="{2B39B4EB-DB4F-47B5-9F25-C97DA30FEEB6}" presName="parTx" presStyleLbl="revTx" presStyleIdx="1" presStyleCnt="2" custScaleX="98748" custScaleY="110539">
        <dgm:presLayoutVars>
          <dgm:chMax val="0"/>
          <dgm:chPref val="0"/>
        </dgm:presLayoutVars>
      </dgm:prSet>
      <dgm:spPr/>
    </dgm:pt>
  </dgm:ptLst>
  <dgm:cxnLst>
    <dgm:cxn modelId="{32976E1B-D705-47C4-BF01-F946DF904A32}" srcId="{04795516-0C07-46B2-84F3-2ACE0730CF22}" destId="{2B39B4EB-DB4F-47B5-9F25-C97DA30FEEB6}" srcOrd="1" destOrd="0" parTransId="{07E505E4-1C25-492A-BA15-D017F4711575}" sibTransId="{84044297-DE79-4D1B-BDAF-9BAFA6358B84}"/>
    <dgm:cxn modelId="{1EC2205E-8108-4933-9486-003AC51D1592}" srcId="{04795516-0C07-46B2-84F3-2ACE0730CF22}" destId="{67D796E8-4BB9-4D50-93CE-F835993E0578}" srcOrd="0" destOrd="0" parTransId="{BDCEF68F-F06A-4E02-AA8B-039975B41E97}" sibTransId="{78FD096C-70A2-48C0-B399-9E24BDC0955E}"/>
    <dgm:cxn modelId="{BF93AD73-E60F-4326-AC63-8721EF917960}" type="presOf" srcId="{2B39B4EB-DB4F-47B5-9F25-C97DA30FEEB6}" destId="{0C9DE39F-DBDB-43E2-8277-4E89B02446F8}" srcOrd="0" destOrd="0" presId="urn:microsoft.com/office/officeart/2018/2/layout/IconVerticalSolidList"/>
    <dgm:cxn modelId="{3CCA399A-EAB1-49DB-8329-0529A4DAECBA}" type="presOf" srcId="{67D796E8-4BB9-4D50-93CE-F835993E0578}" destId="{526609B8-242C-4927-95A4-55C0F1D82F33}" srcOrd="0" destOrd="0" presId="urn:microsoft.com/office/officeart/2018/2/layout/IconVerticalSolidList"/>
    <dgm:cxn modelId="{FDA196C5-2A89-4C37-B636-2D70C34A459C}" type="presOf" srcId="{04795516-0C07-46B2-84F3-2ACE0730CF22}" destId="{99BC8E68-B136-4233-A2B2-13B2A3357F37}" srcOrd="0" destOrd="0" presId="urn:microsoft.com/office/officeart/2018/2/layout/IconVerticalSolidList"/>
    <dgm:cxn modelId="{947CC620-1581-4B9C-BC37-52A42666DCDD}" type="presParOf" srcId="{99BC8E68-B136-4233-A2B2-13B2A3357F37}" destId="{382BE99A-C13C-43D6-A4C6-540141CFE65B}" srcOrd="0" destOrd="0" presId="urn:microsoft.com/office/officeart/2018/2/layout/IconVerticalSolidList"/>
    <dgm:cxn modelId="{D8234A34-0D6B-4E9D-AE5E-14318D26A756}" type="presParOf" srcId="{382BE99A-C13C-43D6-A4C6-540141CFE65B}" destId="{B1AE15AB-568A-4CF5-A96F-81A8B942BB22}" srcOrd="0" destOrd="0" presId="urn:microsoft.com/office/officeart/2018/2/layout/IconVerticalSolidList"/>
    <dgm:cxn modelId="{E08B8D2C-8E5B-4314-A0A3-3E8A41800E94}" type="presParOf" srcId="{382BE99A-C13C-43D6-A4C6-540141CFE65B}" destId="{F9E56818-3081-465F-9F63-FF0311326891}" srcOrd="1" destOrd="0" presId="urn:microsoft.com/office/officeart/2018/2/layout/IconVerticalSolidList"/>
    <dgm:cxn modelId="{DF0F3AA2-1A30-4CFA-84FA-16C87C4B9DCA}" type="presParOf" srcId="{382BE99A-C13C-43D6-A4C6-540141CFE65B}" destId="{FC2E165C-15B3-4027-8764-BE12DDED4CE2}" srcOrd="2" destOrd="0" presId="urn:microsoft.com/office/officeart/2018/2/layout/IconVerticalSolidList"/>
    <dgm:cxn modelId="{24584A8B-F4BC-47E3-A225-95214ED75D78}" type="presParOf" srcId="{382BE99A-C13C-43D6-A4C6-540141CFE65B}" destId="{526609B8-242C-4927-95A4-55C0F1D82F33}" srcOrd="3" destOrd="0" presId="urn:microsoft.com/office/officeart/2018/2/layout/IconVerticalSolidList"/>
    <dgm:cxn modelId="{8C5C6D66-8E63-425D-916C-0FAC5C070765}" type="presParOf" srcId="{99BC8E68-B136-4233-A2B2-13B2A3357F37}" destId="{A557B702-3D06-46B5-A2C3-A6BB8293926B}" srcOrd="1" destOrd="0" presId="urn:microsoft.com/office/officeart/2018/2/layout/IconVerticalSolidList"/>
    <dgm:cxn modelId="{0A28E1E1-EE05-493A-AAB4-411D82C55761}" type="presParOf" srcId="{99BC8E68-B136-4233-A2B2-13B2A3357F37}" destId="{1FBDBA1A-F1BC-483C-808F-3922F1DC9306}" srcOrd="2" destOrd="0" presId="urn:microsoft.com/office/officeart/2018/2/layout/IconVerticalSolidList"/>
    <dgm:cxn modelId="{F66853DC-9F50-450A-8AA6-9DC7099C62D8}" type="presParOf" srcId="{1FBDBA1A-F1BC-483C-808F-3922F1DC9306}" destId="{F8C873B0-965A-4E0A-BDA3-EB68D61FC136}" srcOrd="0" destOrd="0" presId="urn:microsoft.com/office/officeart/2018/2/layout/IconVerticalSolidList"/>
    <dgm:cxn modelId="{6585542E-7996-433D-A337-1BC1DDDC5FFE}" type="presParOf" srcId="{1FBDBA1A-F1BC-483C-808F-3922F1DC9306}" destId="{25A6FA2C-2E70-44EA-AB33-7BEB8CEAA978}" srcOrd="1" destOrd="0" presId="urn:microsoft.com/office/officeart/2018/2/layout/IconVerticalSolidList"/>
    <dgm:cxn modelId="{F3D43562-3FFB-4A1E-92CB-9EE15BC15E7C}" type="presParOf" srcId="{1FBDBA1A-F1BC-483C-808F-3922F1DC9306}" destId="{0FEDE76C-AEA0-4AAD-A510-99A000D75FDF}" srcOrd="2" destOrd="0" presId="urn:microsoft.com/office/officeart/2018/2/layout/IconVerticalSolidList"/>
    <dgm:cxn modelId="{E57F1EAE-9244-4CF6-9C63-0421C44E917A}" type="presParOf" srcId="{1FBDBA1A-F1BC-483C-808F-3922F1DC9306}" destId="{0C9DE39F-DBDB-43E2-8277-4E89B02446F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3F393-3AEE-49A6-B87D-4B90B1C6C1C2}">
      <dsp:nvSpPr>
        <dsp:cNvPr id="0" name=""/>
        <dsp:cNvSpPr/>
      </dsp:nvSpPr>
      <dsp:spPr>
        <a:xfrm>
          <a:off x="0" y="1401"/>
          <a:ext cx="643029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30C96B-653B-40A9-9E40-1C49725AFD1C}">
      <dsp:nvSpPr>
        <dsp:cNvPr id="0" name=""/>
        <dsp:cNvSpPr/>
      </dsp:nvSpPr>
      <dsp:spPr>
        <a:xfrm>
          <a:off x="0" y="1401"/>
          <a:ext cx="6430297" cy="95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100000"/>
            </a:lnSpc>
            <a:spcBef>
              <a:spcPct val="0"/>
            </a:spcBef>
            <a:spcAft>
              <a:spcPct val="35000"/>
            </a:spcAft>
            <a:buNone/>
          </a:pPr>
          <a:r>
            <a:rPr lang="en-US" sz="4100" b="1" kern="1200" baseline="0"/>
            <a:t>IMAGE CLASSIFICATION </a:t>
          </a:r>
          <a:endParaRPr lang="en-US" sz="4100" kern="1200"/>
        </a:p>
      </dsp:txBody>
      <dsp:txXfrm>
        <a:off x="0" y="1401"/>
        <a:ext cx="6430297" cy="955799"/>
      </dsp:txXfrm>
    </dsp:sp>
    <dsp:sp modelId="{0486B13F-476E-46DD-A76B-A79AF8C941AC}">
      <dsp:nvSpPr>
        <dsp:cNvPr id="0" name=""/>
        <dsp:cNvSpPr/>
      </dsp:nvSpPr>
      <dsp:spPr>
        <a:xfrm>
          <a:off x="0" y="957200"/>
          <a:ext cx="643029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A47F9-2153-4E4D-8397-8D263573AF13}">
      <dsp:nvSpPr>
        <dsp:cNvPr id="0" name=""/>
        <dsp:cNvSpPr/>
      </dsp:nvSpPr>
      <dsp:spPr>
        <a:xfrm>
          <a:off x="0" y="957200"/>
          <a:ext cx="6430297" cy="95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100000"/>
            </a:lnSpc>
            <a:spcBef>
              <a:spcPct val="0"/>
            </a:spcBef>
            <a:spcAft>
              <a:spcPct val="35000"/>
            </a:spcAft>
            <a:buNone/>
          </a:pPr>
          <a:r>
            <a:rPr lang="en-US" sz="4100" b="1" kern="1200" baseline="0"/>
            <a:t>USING </a:t>
          </a:r>
          <a:endParaRPr lang="en-US" sz="4100" kern="1200"/>
        </a:p>
      </dsp:txBody>
      <dsp:txXfrm>
        <a:off x="0" y="957200"/>
        <a:ext cx="6430297" cy="955799"/>
      </dsp:txXfrm>
    </dsp:sp>
    <dsp:sp modelId="{8F38A3D1-1441-473A-83C6-BCD9BD2D6882}">
      <dsp:nvSpPr>
        <dsp:cNvPr id="0" name=""/>
        <dsp:cNvSpPr/>
      </dsp:nvSpPr>
      <dsp:spPr>
        <a:xfrm>
          <a:off x="0" y="1912999"/>
          <a:ext cx="6430297"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01054B-FE57-40CE-9B0F-471FE2A0C848}">
      <dsp:nvSpPr>
        <dsp:cNvPr id="0" name=""/>
        <dsp:cNvSpPr/>
      </dsp:nvSpPr>
      <dsp:spPr>
        <a:xfrm>
          <a:off x="0" y="1912999"/>
          <a:ext cx="6430297" cy="955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100000"/>
            </a:lnSpc>
            <a:spcBef>
              <a:spcPct val="0"/>
            </a:spcBef>
            <a:spcAft>
              <a:spcPct val="35000"/>
            </a:spcAft>
            <a:buNone/>
          </a:pPr>
          <a:r>
            <a:rPr lang="en-US" sz="4100" b="1" kern="1200" baseline="0"/>
            <a:t>CALTECH-256 DATASET</a:t>
          </a:r>
          <a:endParaRPr lang="en-US" sz="4100" kern="1200"/>
        </a:p>
      </dsp:txBody>
      <dsp:txXfrm>
        <a:off x="0" y="1912999"/>
        <a:ext cx="6430297" cy="955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F0144-2755-470D-A1BB-6AD917277ED3}">
      <dsp:nvSpPr>
        <dsp:cNvPr id="0" name=""/>
        <dsp:cNvSpPr/>
      </dsp:nvSpPr>
      <dsp:spPr>
        <a:xfrm>
          <a:off x="0" y="704543"/>
          <a:ext cx="6391275" cy="504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33B861-1B8B-45E7-BD37-87B7BAFA3155}">
      <dsp:nvSpPr>
        <dsp:cNvPr id="0" name=""/>
        <dsp:cNvSpPr/>
      </dsp:nvSpPr>
      <dsp:spPr>
        <a:xfrm>
          <a:off x="319563" y="409343"/>
          <a:ext cx="4473892"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Introduction</a:t>
          </a:r>
          <a:endParaRPr lang="en-US" sz="2000" kern="1200"/>
        </a:p>
      </dsp:txBody>
      <dsp:txXfrm>
        <a:off x="348384" y="438164"/>
        <a:ext cx="4416250" cy="532758"/>
      </dsp:txXfrm>
    </dsp:sp>
    <dsp:sp modelId="{7DB2EED1-DEDB-491E-87B0-DF519B19515D}">
      <dsp:nvSpPr>
        <dsp:cNvPr id="0" name=""/>
        <dsp:cNvSpPr/>
      </dsp:nvSpPr>
      <dsp:spPr>
        <a:xfrm>
          <a:off x="0" y="1611743"/>
          <a:ext cx="6391275" cy="504000"/>
        </a:xfrm>
        <a:prstGeom prst="rect">
          <a:avLst/>
        </a:prstGeom>
        <a:solidFill>
          <a:schemeClr val="lt1">
            <a:alpha val="90000"/>
            <a:hueOff val="0"/>
            <a:satOff val="0"/>
            <a:lumOff val="0"/>
            <a:alphaOff val="0"/>
          </a:schemeClr>
        </a:solidFill>
        <a:ln w="19050" cap="rnd" cmpd="sng" algn="ctr">
          <a:solidFill>
            <a:schemeClr val="accent2">
              <a:hueOff val="-4941430"/>
              <a:satOff val="225"/>
              <a:lumOff val="0"/>
              <a:alphaOff val="0"/>
            </a:schemeClr>
          </a:solidFill>
          <a:prstDash val="solid"/>
        </a:ln>
        <a:effectLst/>
      </dsp:spPr>
      <dsp:style>
        <a:lnRef idx="2">
          <a:scrgbClr r="0" g="0" b="0"/>
        </a:lnRef>
        <a:fillRef idx="1">
          <a:scrgbClr r="0" g="0" b="0"/>
        </a:fillRef>
        <a:effectRef idx="0">
          <a:scrgbClr r="0" g="0" b="0"/>
        </a:effectRef>
        <a:fontRef idx="minor"/>
      </dsp:style>
    </dsp:sp>
    <dsp:sp modelId="{5019C3E2-CC33-4CD6-9937-DFAB249BF998}">
      <dsp:nvSpPr>
        <dsp:cNvPr id="0" name=""/>
        <dsp:cNvSpPr/>
      </dsp:nvSpPr>
      <dsp:spPr>
        <a:xfrm>
          <a:off x="319563" y="1316543"/>
          <a:ext cx="4473892" cy="590400"/>
        </a:xfrm>
        <a:prstGeom prst="roundRect">
          <a:avLst/>
        </a:prstGeom>
        <a:solidFill>
          <a:schemeClr val="accent2">
            <a:hueOff val="-4941430"/>
            <a:satOff val="225"/>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Exploratory Data Analysis</a:t>
          </a:r>
          <a:endParaRPr lang="en-US" sz="2000" kern="1200"/>
        </a:p>
      </dsp:txBody>
      <dsp:txXfrm>
        <a:off x="348384" y="1345364"/>
        <a:ext cx="4416250" cy="532758"/>
      </dsp:txXfrm>
    </dsp:sp>
    <dsp:sp modelId="{095ECE8C-37BB-4DB9-990D-400F313B5258}">
      <dsp:nvSpPr>
        <dsp:cNvPr id="0" name=""/>
        <dsp:cNvSpPr/>
      </dsp:nvSpPr>
      <dsp:spPr>
        <a:xfrm>
          <a:off x="0" y="2518943"/>
          <a:ext cx="6391275" cy="504000"/>
        </a:xfrm>
        <a:prstGeom prst="rect">
          <a:avLst/>
        </a:prstGeom>
        <a:solidFill>
          <a:schemeClr val="lt1">
            <a:alpha val="90000"/>
            <a:hueOff val="0"/>
            <a:satOff val="0"/>
            <a:lumOff val="0"/>
            <a:alphaOff val="0"/>
          </a:schemeClr>
        </a:solidFill>
        <a:ln w="19050" cap="rnd" cmpd="sng" algn="ctr">
          <a:solidFill>
            <a:schemeClr val="accent2">
              <a:hueOff val="-9882860"/>
              <a:satOff val="451"/>
              <a:lumOff val="0"/>
              <a:alphaOff val="0"/>
            </a:schemeClr>
          </a:solidFill>
          <a:prstDash val="solid"/>
        </a:ln>
        <a:effectLst/>
      </dsp:spPr>
      <dsp:style>
        <a:lnRef idx="2">
          <a:scrgbClr r="0" g="0" b="0"/>
        </a:lnRef>
        <a:fillRef idx="1">
          <a:scrgbClr r="0" g="0" b="0"/>
        </a:fillRef>
        <a:effectRef idx="0">
          <a:scrgbClr r="0" g="0" b="0"/>
        </a:effectRef>
        <a:fontRef idx="minor"/>
      </dsp:style>
    </dsp:sp>
    <dsp:sp modelId="{290692BA-556D-4736-BB62-596407993918}">
      <dsp:nvSpPr>
        <dsp:cNvPr id="0" name=""/>
        <dsp:cNvSpPr/>
      </dsp:nvSpPr>
      <dsp:spPr>
        <a:xfrm>
          <a:off x="319563" y="2223743"/>
          <a:ext cx="4473892" cy="590400"/>
        </a:xfrm>
        <a:prstGeom prst="roundRect">
          <a:avLst/>
        </a:prstGeom>
        <a:solidFill>
          <a:schemeClr val="accent2">
            <a:hueOff val="-9882860"/>
            <a:satOff val="45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Data Preprocessing</a:t>
          </a:r>
          <a:endParaRPr lang="en-US" sz="2000" kern="1200"/>
        </a:p>
      </dsp:txBody>
      <dsp:txXfrm>
        <a:off x="348384" y="2252564"/>
        <a:ext cx="4416250" cy="532758"/>
      </dsp:txXfrm>
    </dsp:sp>
    <dsp:sp modelId="{3E9DABED-9F31-420F-981A-33F0FF696023}">
      <dsp:nvSpPr>
        <dsp:cNvPr id="0" name=""/>
        <dsp:cNvSpPr/>
      </dsp:nvSpPr>
      <dsp:spPr>
        <a:xfrm>
          <a:off x="0" y="3426143"/>
          <a:ext cx="6391275" cy="504000"/>
        </a:xfrm>
        <a:prstGeom prst="rect">
          <a:avLst/>
        </a:prstGeom>
        <a:solidFill>
          <a:schemeClr val="lt1">
            <a:alpha val="90000"/>
            <a:hueOff val="0"/>
            <a:satOff val="0"/>
            <a:lumOff val="0"/>
            <a:alphaOff val="0"/>
          </a:schemeClr>
        </a:solidFill>
        <a:ln w="19050" cap="rnd" cmpd="sng" algn="ctr">
          <a:solidFill>
            <a:schemeClr val="accent2">
              <a:hueOff val="-14824290"/>
              <a:satOff val="676"/>
              <a:lumOff val="0"/>
              <a:alphaOff val="0"/>
            </a:schemeClr>
          </a:solidFill>
          <a:prstDash val="solid"/>
        </a:ln>
        <a:effectLst/>
      </dsp:spPr>
      <dsp:style>
        <a:lnRef idx="2">
          <a:scrgbClr r="0" g="0" b="0"/>
        </a:lnRef>
        <a:fillRef idx="1">
          <a:scrgbClr r="0" g="0" b="0"/>
        </a:fillRef>
        <a:effectRef idx="0">
          <a:scrgbClr r="0" g="0" b="0"/>
        </a:effectRef>
        <a:fontRef idx="minor"/>
      </dsp:style>
    </dsp:sp>
    <dsp:sp modelId="{129CD2AF-EA75-4E7F-B421-4ED81012F7BF}">
      <dsp:nvSpPr>
        <dsp:cNvPr id="0" name=""/>
        <dsp:cNvSpPr/>
      </dsp:nvSpPr>
      <dsp:spPr>
        <a:xfrm>
          <a:off x="319563" y="3130943"/>
          <a:ext cx="4473892" cy="590400"/>
        </a:xfrm>
        <a:prstGeom prst="roundRect">
          <a:avLst/>
        </a:prstGeom>
        <a:solidFill>
          <a:schemeClr val="accent2">
            <a:hueOff val="-14824290"/>
            <a:satOff val="676"/>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Model Architecture</a:t>
          </a:r>
          <a:endParaRPr lang="en-US" sz="2000" kern="1200"/>
        </a:p>
      </dsp:txBody>
      <dsp:txXfrm>
        <a:off x="348384" y="3159764"/>
        <a:ext cx="4416250" cy="532758"/>
      </dsp:txXfrm>
    </dsp:sp>
    <dsp:sp modelId="{9B4338DB-8AD8-425A-8C97-3D255A787BD8}">
      <dsp:nvSpPr>
        <dsp:cNvPr id="0" name=""/>
        <dsp:cNvSpPr/>
      </dsp:nvSpPr>
      <dsp:spPr>
        <a:xfrm>
          <a:off x="0" y="4333343"/>
          <a:ext cx="6391275" cy="504000"/>
        </a:xfrm>
        <a:prstGeom prst="rect">
          <a:avLst/>
        </a:prstGeom>
        <a:solidFill>
          <a:schemeClr val="lt1">
            <a:alpha val="90000"/>
            <a:hueOff val="0"/>
            <a:satOff val="0"/>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dsp:style>
    </dsp:sp>
    <dsp:sp modelId="{F0C241D8-62BC-4E2B-85EC-DB87822411E4}">
      <dsp:nvSpPr>
        <dsp:cNvPr id="0" name=""/>
        <dsp:cNvSpPr/>
      </dsp:nvSpPr>
      <dsp:spPr>
        <a:xfrm>
          <a:off x="319563" y="4038143"/>
          <a:ext cx="4473892" cy="59040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102" tIns="0" rIns="169102" bIns="0" numCol="1" spcCol="1270" anchor="ctr" anchorCtr="0">
          <a:noAutofit/>
        </a:bodyPr>
        <a:lstStyle/>
        <a:p>
          <a:pPr marL="0" lvl="0" indent="0" algn="l" defTabSz="889000">
            <a:lnSpc>
              <a:spcPct val="90000"/>
            </a:lnSpc>
            <a:spcBef>
              <a:spcPct val="0"/>
            </a:spcBef>
            <a:spcAft>
              <a:spcPct val="35000"/>
            </a:spcAft>
            <a:buNone/>
          </a:pPr>
          <a:r>
            <a:rPr lang="en-US" sz="2000" b="0" i="0" kern="1200"/>
            <a:t>Hyper Parameterization &amp; Results</a:t>
          </a:r>
          <a:endParaRPr lang="en-US" sz="2000" kern="1200"/>
        </a:p>
      </dsp:txBody>
      <dsp:txXfrm>
        <a:off x="348384" y="4066964"/>
        <a:ext cx="4416250"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274E8-AD61-4C06-8A83-58D3DF17235E}">
      <dsp:nvSpPr>
        <dsp:cNvPr id="0" name=""/>
        <dsp:cNvSpPr/>
      </dsp:nvSpPr>
      <dsp:spPr>
        <a:xfrm>
          <a:off x="0" y="708948"/>
          <a:ext cx="2707138" cy="1719033"/>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B379176-923D-4C98-A2F1-A2F3B620E369}">
      <dsp:nvSpPr>
        <dsp:cNvPr id="0" name=""/>
        <dsp:cNvSpPr/>
      </dsp:nvSpPr>
      <dsp:spPr>
        <a:xfrm>
          <a:off x="300793" y="994701"/>
          <a:ext cx="2707138" cy="171903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Image classification involves categorizing images into specific classes or labels.</a:t>
          </a:r>
          <a:endParaRPr lang="en-US" sz="1700" kern="1200"/>
        </a:p>
      </dsp:txBody>
      <dsp:txXfrm>
        <a:off x="351142" y="1045050"/>
        <a:ext cx="2606440" cy="1618335"/>
      </dsp:txXfrm>
    </dsp:sp>
    <dsp:sp modelId="{DD6ACCC4-E74A-46B0-B63E-5AE77A99A981}">
      <dsp:nvSpPr>
        <dsp:cNvPr id="0" name=""/>
        <dsp:cNvSpPr/>
      </dsp:nvSpPr>
      <dsp:spPr>
        <a:xfrm>
          <a:off x="3308725" y="708948"/>
          <a:ext cx="2707138" cy="1719033"/>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9D6A06C-2632-41B6-B6D2-603A4454A495}">
      <dsp:nvSpPr>
        <dsp:cNvPr id="0" name=""/>
        <dsp:cNvSpPr/>
      </dsp:nvSpPr>
      <dsp:spPr>
        <a:xfrm>
          <a:off x="3609518" y="994701"/>
          <a:ext cx="2707138" cy="171903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The goal is to use and compare models that provide best accuracy in differentiating between different categories of images.</a:t>
          </a:r>
          <a:endParaRPr lang="en-US" sz="1700" kern="1200"/>
        </a:p>
      </dsp:txBody>
      <dsp:txXfrm>
        <a:off x="3659867" y="1045050"/>
        <a:ext cx="2606440" cy="1618335"/>
      </dsp:txXfrm>
    </dsp:sp>
    <dsp:sp modelId="{42A18B7E-1C0E-4085-AB58-B92FE5195035}">
      <dsp:nvSpPr>
        <dsp:cNvPr id="0" name=""/>
        <dsp:cNvSpPr/>
      </dsp:nvSpPr>
      <dsp:spPr>
        <a:xfrm>
          <a:off x="6617450" y="708948"/>
          <a:ext cx="2707138" cy="1719033"/>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31FBFC9-AF14-49D1-B39D-7726213786BF}">
      <dsp:nvSpPr>
        <dsp:cNvPr id="0" name=""/>
        <dsp:cNvSpPr/>
      </dsp:nvSpPr>
      <dsp:spPr>
        <a:xfrm>
          <a:off x="6918244" y="994701"/>
          <a:ext cx="2707138" cy="1719033"/>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Techniques used pre-trained CNN models such as ResNet18 and ResNet50 and hyper parameter tuning.</a:t>
          </a:r>
          <a:endParaRPr lang="en-US" sz="1700" kern="1200"/>
        </a:p>
      </dsp:txBody>
      <dsp:txXfrm>
        <a:off x="6968593" y="1045050"/>
        <a:ext cx="2606440" cy="16183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D5568-EC85-4DFB-91D5-46267F984601}">
      <dsp:nvSpPr>
        <dsp:cNvPr id="0" name=""/>
        <dsp:cNvSpPr/>
      </dsp:nvSpPr>
      <dsp:spPr>
        <a:xfrm>
          <a:off x="1025550" y="197725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2458FB-9761-44A1-A805-6240CAD377BE}">
      <dsp:nvSpPr>
        <dsp:cNvPr id="0" name=""/>
        <dsp:cNvSpPr/>
      </dsp:nvSpPr>
      <dsp:spPr>
        <a:xfrm>
          <a:off x="530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images were resized to a 2</a:t>
          </a:r>
          <a:r>
            <a:rPr lang="en-US" sz="1100" kern="1200" baseline="30000"/>
            <a:t>x</a:t>
          </a:r>
          <a:r>
            <a:rPr lang="en-US" sz="1100" kern="1200"/>
            <a:t> size (512X512), nearer to 90th percentile of heights and widths (522X640). </a:t>
          </a:r>
        </a:p>
      </dsp:txBody>
      <dsp:txXfrm>
        <a:off x="530550" y="3002070"/>
        <a:ext cx="1800000" cy="1206562"/>
      </dsp:txXfrm>
    </dsp:sp>
    <dsp:sp modelId="{94E16E69-C5E3-4A30-8391-5851EB2CBA9F}">
      <dsp:nvSpPr>
        <dsp:cNvPr id="0" name=""/>
        <dsp:cNvSpPr/>
      </dsp:nvSpPr>
      <dsp:spPr>
        <a:xfrm>
          <a:off x="3140550" y="204607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902C72-DA95-4592-B86F-06BB860C1BFF}">
      <dsp:nvSpPr>
        <dsp:cNvPr id="0" name=""/>
        <dsp:cNvSpPr/>
      </dsp:nvSpPr>
      <dsp:spPr>
        <a:xfrm>
          <a:off x="2645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Sampling Techniques (over and under) were used to solve class imbalance and create 200 images in each class.</a:t>
          </a:r>
        </a:p>
      </dsp:txBody>
      <dsp:txXfrm>
        <a:off x="2645550" y="3002070"/>
        <a:ext cx="1800000" cy="1206562"/>
      </dsp:txXfrm>
    </dsp:sp>
    <dsp:sp modelId="{E9CEE5F2-5DDC-4618-9172-C1A4E8013CE7}">
      <dsp:nvSpPr>
        <dsp:cNvPr id="0" name=""/>
        <dsp:cNvSpPr/>
      </dsp:nvSpPr>
      <dsp:spPr>
        <a:xfrm>
          <a:off x="5247652" y="196741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A068D4-4849-48B7-835F-80CBF9A57039}">
      <dsp:nvSpPr>
        <dsp:cNvPr id="0" name=""/>
        <dsp:cNvSpPr/>
      </dsp:nvSpPr>
      <dsp:spPr>
        <a:xfrm>
          <a:off x="4760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Augmentation was used to transform and diversify the images. </a:t>
          </a:r>
        </a:p>
      </dsp:txBody>
      <dsp:txXfrm>
        <a:off x="4760550" y="3002070"/>
        <a:ext cx="1800000" cy="1206562"/>
      </dsp:txXfrm>
    </dsp:sp>
    <dsp:sp modelId="{B2C32850-BF35-4B5B-8D61-24553B4BAC90}">
      <dsp:nvSpPr>
        <dsp:cNvPr id="0" name=""/>
        <dsp:cNvSpPr/>
      </dsp:nvSpPr>
      <dsp:spPr>
        <a:xfrm>
          <a:off x="7409875" y="208540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419-0068-47AC-BF40-91C414783F82}">
      <dsp:nvSpPr>
        <dsp:cNvPr id="0" name=""/>
        <dsp:cNvSpPr/>
      </dsp:nvSpPr>
      <dsp:spPr>
        <a:xfrm>
          <a:off x="6875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images were normalized based on the mean and standard deviation calculated for all 3 channels, to improve the model training and performance.</a:t>
          </a:r>
        </a:p>
      </dsp:txBody>
      <dsp:txXfrm>
        <a:off x="6875550" y="3002070"/>
        <a:ext cx="1800000" cy="1206562"/>
      </dsp:txXfrm>
    </dsp:sp>
    <dsp:sp modelId="{69A98C4A-ADBD-401F-BF20-4170F21D7D1C}">
      <dsp:nvSpPr>
        <dsp:cNvPr id="0" name=""/>
        <dsp:cNvSpPr/>
      </dsp:nvSpPr>
      <dsp:spPr>
        <a:xfrm>
          <a:off x="9524875" y="197725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7AC39-2294-4DA2-BAEF-22AE8DAE0819}">
      <dsp:nvSpPr>
        <dsp:cNvPr id="0" name=""/>
        <dsp:cNvSpPr/>
      </dsp:nvSpPr>
      <dsp:spPr>
        <a:xfrm>
          <a:off x="8990550" y="3002070"/>
          <a:ext cx="1800000" cy="120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dataset was split into training and testing, and for validation, testing dataset was used.</a:t>
          </a:r>
        </a:p>
      </dsp:txBody>
      <dsp:txXfrm>
        <a:off x="8990550" y="3002070"/>
        <a:ext cx="1800000" cy="1206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E15AB-568A-4CF5-A96F-81A8B942BB22}">
      <dsp:nvSpPr>
        <dsp:cNvPr id="0" name=""/>
        <dsp:cNvSpPr/>
      </dsp:nvSpPr>
      <dsp:spPr>
        <a:xfrm>
          <a:off x="0" y="583502"/>
          <a:ext cx="11559299" cy="11933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E56818-3081-465F-9F63-FF0311326891}">
      <dsp:nvSpPr>
        <dsp:cNvPr id="0" name=""/>
        <dsp:cNvSpPr/>
      </dsp:nvSpPr>
      <dsp:spPr>
        <a:xfrm>
          <a:off x="360980" y="852000"/>
          <a:ext cx="656328" cy="656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609B8-242C-4927-95A4-55C0F1D82F33}">
      <dsp:nvSpPr>
        <dsp:cNvPr id="0" name=""/>
        <dsp:cNvSpPr/>
      </dsp:nvSpPr>
      <dsp:spPr>
        <a:xfrm>
          <a:off x="1509269" y="406162"/>
          <a:ext cx="9919051" cy="154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4" tIns="126294" rIns="126294" bIns="126294" numCol="1" spcCol="1270" anchor="ctr" anchorCtr="0">
          <a:noAutofit/>
        </a:bodyPr>
        <a:lstStyle/>
        <a:p>
          <a:pPr marL="0" lvl="0" indent="0" algn="l" defTabSz="666750">
            <a:lnSpc>
              <a:spcPct val="100000"/>
            </a:lnSpc>
            <a:spcBef>
              <a:spcPct val="0"/>
            </a:spcBef>
            <a:spcAft>
              <a:spcPct val="35000"/>
            </a:spcAft>
            <a:buNone/>
          </a:pPr>
          <a:r>
            <a:rPr lang="en-US" sz="1500" b="1" kern="1200" dirty="0" err="1"/>
            <a:t>ResNet</a:t>
          </a:r>
          <a:r>
            <a:rPr lang="en-US" sz="1500" b="1" kern="1200" dirty="0"/>
            <a:t> 18: </a:t>
          </a:r>
          <a:r>
            <a:rPr lang="en-US" sz="1500" kern="1200" dirty="0"/>
            <a:t>ResNet-18 is a compact deep neural network architecture that introduced residual connections. These skip connections allow the network to learn residual functions, easing the training of very deep networks. With 18 weight layers, it strikes a balance between complexity and performance, making it popular for various computer vision tasks like image classification.</a:t>
          </a:r>
        </a:p>
      </dsp:txBody>
      <dsp:txXfrm>
        <a:off x="1509269" y="406162"/>
        <a:ext cx="9919051" cy="1548005"/>
      </dsp:txXfrm>
    </dsp:sp>
    <dsp:sp modelId="{F8C873B0-965A-4E0A-BDA3-EB68D61FC136}">
      <dsp:nvSpPr>
        <dsp:cNvPr id="0" name=""/>
        <dsp:cNvSpPr/>
      </dsp:nvSpPr>
      <dsp:spPr>
        <a:xfrm>
          <a:off x="0" y="2315381"/>
          <a:ext cx="11559299" cy="11933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6FA2C-2E70-44EA-AB33-7BEB8CEAA978}">
      <dsp:nvSpPr>
        <dsp:cNvPr id="0" name=""/>
        <dsp:cNvSpPr/>
      </dsp:nvSpPr>
      <dsp:spPr>
        <a:xfrm>
          <a:off x="360980" y="2583879"/>
          <a:ext cx="656328" cy="656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9DE39F-DBDB-43E2-8277-4E89B02446F8}">
      <dsp:nvSpPr>
        <dsp:cNvPr id="0" name=""/>
        <dsp:cNvSpPr/>
      </dsp:nvSpPr>
      <dsp:spPr>
        <a:xfrm>
          <a:off x="1442023" y="2252498"/>
          <a:ext cx="10053543" cy="1319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4" tIns="126294" rIns="126294" bIns="126294" numCol="1" spcCol="1270" anchor="ctr" anchorCtr="0">
          <a:noAutofit/>
        </a:bodyPr>
        <a:lstStyle/>
        <a:p>
          <a:pPr marL="0" lvl="0" indent="0" algn="l" defTabSz="666750">
            <a:lnSpc>
              <a:spcPct val="100000"/>
            </a:lnSpc>
            <a:spcBef>
              <a:spcPct val="0"/>
            </a:spcBef>
            <a:spcAft>
              <a:spcPct val="35000"/>
            </a:spcAft>
            <a:buNone/>
          </a:pPr>
          <a:r>
            <a:rPr lang="en-US" sz="1500" b="1" kern="1200" dirty="0" err="1"/>
            <a:t>ResNet</a:t>
          </a:r>
          <a:r>
            <a:rPr lang="en-US" sz="1500" b="1" kern="1200" dirty="0"/>
            <a:t> 50: </a:t>
          </a:r>
          <a:r>
            <a:rPr lang="en-US" sz="1500" kern="1200" dirty="0"/>
            <a:t>ResNet-50 is a variant of Residual Neural Networks (</a:t>
          </a:r>
          <a:r>
            <a:rPr lang="en-US" sz="1500" kern="1200" dirty="0" err="1"/>
            <a:t>ResNets</a:t>
          </a:r>
          <a:r>
            <a:rPr lang="en-US" sz="1500" kern="1200" dirty="0"/>
            <a:t>), known for its depth with 50 layers. It introduces residual connections to address the vanishing gradient problem in very deep networks. These skip connections allow for easier training of deep networks by enabling direct information flow between layers, improving gradient flow and performance.</a:t>
          </a:r>
        </a:p>
      </dsp:txBody>
      <dsp:txXfrm>
        <a:off x="1442023" y="2252498"/>
        <a:ext cx="10053543" cy="13190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a:t>
            </a:fld>
            <a:endParaRPr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Welcome everyone! Today we are here to discuss the exciting task of Image Classification using the Caltech-256 Dataset. With over 30000 images and 257 classes, this is a challenging but rewarding problem. Our goal is to build a machine learning model that can accurately classify images into their respective categories. Let's get started!</a:t>
            </a:r>
            <a:endParaRPr/>
          </a:p>
        </p:txBody>
      </p:sp>
      <p:sp>
        <p:nvSpPr>
          <p:cNvPr id="116" name="Google Shape;11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95" name="Google Shape;19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02" name="Google Shape;2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09" name="Google Shape;20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6e06f890a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2c6e06f890a_2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2c6e06f890a_2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37" name="Google Shape;2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44" name="Google Shape;2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50" name="Google Shape;25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We will use a convolutional neural network (CNN) for image classification. We will start with a simple model and gradually improve its performance using techniques such as data augmentation and transfer learning. The goal is to achieve a high accuracy on the testing set.</a:t>
            </a:r>
            <a:endParaRPr/>
          </a:p>
        </p:txBody>
      </p:sp>
      <p:sp>
        <p:nvSpPr>
          <p:cNvPr id="258" name="Google Shape;25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a:solidFill>
                  <a:srgbClr val="000000"/>
                </a:solidFill>
                <a:latin typeface="Arial"/>
                <a:ea typeface="Arial"/>
                <a:cs typeface="Arial"/>
                <a:sym typeface="Arial"/>
              </a:rPr>
              <a:t>19</a:t>
            </a:fld>
            <a:endParaRPr sz="140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9b25e5c0f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24" name="Google Shape;124;g2c9b25e5c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7c2021ba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2c7c2021ba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2c7c2021ba4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Once we have built our model, we need to evaluate its performance. We will use metrics like accuracy and confusion matrix to assess the performance of our model. Additionally, we will fine-tune the hyperparameters to improve the performance. Finally, we will test our model on a set of unseen images to evaluate its real-world performance.</a:t>
            </a:r>
            <a:endParaRPr/>
          </a:p>
        </p:txBody>
      </p:sp>
      <p:sp>
        <p:nvSpPr>
          <p:cNvPr id="285" name="Google Shape;2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a:solidFill>
                  <a:srgbClr val="000000"/>
                </a:solidFill>
                <a:latin typeface="Arial"/>
                <a:ea typeface="Arial"/>
                <a:cs typeface="Arial"/>
                <a:sym typeface="Arial"/>
              </a:rPr>
              <a:t>22</a:t>
            </a:fld>
            <a:endParaRPr sz="140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c6e06f890a_2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296" name="Google Shape;296;g2c6e06f890a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c839c26f6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2c839c26f6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c839c26f64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c6e06f890a_2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2c6e06f890a_2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g2c6e06f890a_2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c7b59ecb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g2c7b59ecb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2c7b59ecb5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c6e06f890a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2c6e06f890a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2c6e06f890a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Welcome everyone! Today we are here to discuss the exciting task of Image Classification using the Caltech-256 Dataset. With over 30000 images and 257 classes, this is a challenging but rewarding problem. Our goal is to build a machine learning model that can accurately classify images into their respective categories. Let's get started!</a:t>
            </a:r>
            <a:endParaRPr/>
          </a:p>
        </p:txBody>
      </p:sp>
      <p:sp>
        <p:nvSpPr>
          <p:cNvPr id="132" name="Google Shape;13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Before we dive into building our model, let's take a moment to understand the dataset. The Caltech-256 Dataset consists of over 30000 labeled images, split into 257 classes. Each image can be of varying sizes and can be in color or grayscale. It is important to understand the dataset before we start building our model so that we can make informed decisions throughout the process.</a:t>
            </a:r>
            <a:endParaRPr/>
          </a:p>
        </p:txBody>
      </p:sp>
      <p:sp>
        <p:nvSpPr>
          <p:cNvPr id="142" name="Google Shape;14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63" name="Google Shape;1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latin typeface="Calibri"/>
              <a:ea typeface="Calibri"/>
              <a:cs typeface="Calibri"/>
              <a:sym typeface="Calibri"/>
            </a:endParaRPr>
          </a:p>
        </p:txBody>
      </p:sp>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9579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45987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62053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648422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459127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287752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154152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2207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28480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3">
  <p:cSld name="Title and Content 3">
    <p:bg>
      <p:bgPr>
        <a:gradFill>
          <a:gsLst>
            <a:gs pos="0">
              <a:srgbClr val="B258D3"/>
            </a:gs>
            <a:gs pos="14000">
              <a:srgbClr val="0342DE"/>
            </a:gs>
            <a:gs pos="31000">
              <a:srgbClr val="02090E"/>
            </a:gs>
            <a:gs pos="81000">
              <a:srgbClr val="8AC4A7"/>
            </a:gs>
            <a:gs pos="100000">
              <a:srgbClr val="134770"/>
            </a:gs>
          </a:gsLst>
          <a:lin ang="7800000" scaled="0"/>
        </a:gradFill>
        <a:effectLst/>
      </p:bgPr>
    </p:bg>
    <p:spTree>
      <p:nvGrpSpPr>
        <p:cNvPr id="1" name="Shape 16"/>
        <p:cNvGrpSpPr/>
        <p:nvPr/>
      </p:nvGrpSpPr>
      <p:grpSpPr>
        <a:xfrm>
          <a:off x="0" y="0"/>
          <a:ext cx="0" cy="0"/>
          <a:chOff x="0" y="0"/>
          <a:chExt cx="0" cy="0"/>
        </a:xfrm>
      </p:grpSpPr>
      <p:sp>
        <p:nvSpPr>
          <p:cNvPr id="17" name="Google Shape;17;p24"/>
          <p:cNvSpPr txBox="1">
            <a:spLocks noGrp="1"/>
          </p:cNvSpPr>
          <p:nvPr>
            <p:ph type="title"/>
          </p:nvPr>
        </p:nvSpPr>
        <p:spPr>
          <a:xfrm>
            <a:off x="838201" y="365125"/>
            <a:ext cx="4466502" cy="193686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18" name="Google Shape;18;p24"/>
          <p:cNvSpPr txBox="1">
            <a:spLocks noGrp="1"/>
          </p:cNvSpPr>
          <p:nvPr>
            <p:ph type="body" idx="1"/>
          </p:nvPr>
        </p:nvSpPr>
        <p:spPr>
          <a:xfrm>
            <a:off x="838201" y="3097848"/>
            <a:ext cx="4466504" cy="3405187"/>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None/>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SzPts val="1600"/>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SzPts val="1400"/>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SzPts val="1200"/>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SzPts val="1200"/>
              <a:buChar char="•"/>
              <a:defRPr sz="1200">
                <a:solidFill>
                  <a:schemeClr val="lt1"/>
                </a:solidFill>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57465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and 2 column">
  <p:cSld name="6_Title and 2 column">
    <p:bg>
      <p:bgPr>
        <a:gradFill>
          <a:gsLst>
            <a:gs pos="0">
              <a:srgbClr val="B258D3"/>
            </a:gs>
            <a:gs pos="14000">
              <a:srgbClr val="0342DE"/>
            </a:gs>
            <a:gs pos="55000">
              <a:srgbClr val="02090E"/>
            </a:gs>
            <a:gs pos="78999">
              <a:srgbClr val="8AC4A7"/>
            </a:gs>
            <a:gs pos="100000">
              <a:srgbClr val="134770"/>
            </a:gs>
          </a:gsLst>
          <a:lin ang="7800000" scaled="0"/>
        </a:gradFill>
        <a:effectLst/>
      </p:bgPr>
    </p:bg>
    <p:spTree>
      <p:nvGrpSpPr>
        <p:cNvPr id="1" name="Shape 19"/>
        <p:cNvGrpSpPr/>
        <p:nvPr/>
      </p:nvGrpSpPr>
      <p:grpSpPr>
        <a:xfrm>
          <a:off x="0" y="0"/>
          <a:ext cx="0" cy="0"/>
          <a:chOff x="0" y="0"/>
          <a:chExt cx="0" cy="0"/>
        </a:xfrm>
      </p:grpSpPr>
      <p:sp>
        <p:nvSpPr>
          <p:cNvPr id="20" name="Google Shape;20;p25"/>
          <p:cNvSpPr txBox="1">
            <a:spLocks noGrp="1"/>
          </p:cNvSpPr>
          <p:nvPr>
            <p:ph type="title"/>
          </p:nvPr>
        </p:nvSpPr>
        <p:spPr>
          <a:xfrm>
            <a:off x="3305669" y="113097"/>
            <a:ext cx="7420819" cy="1656304"/>
          </a:xfrm>
          <a:prstGeom prst="rect">
            <a:avLst/>
          </a:prstGeom>
          <a:noFill/>
          <a:ln>
            <a:noFill/>
          </a:ln>
        </p:spPr>
        <p:txBody>
          <a:bodyPr spcFirstLastPara="1" wrap="square" lIns="0"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21" name="Google Shape;21;p25"/>
          <p:cNvSpPr txBox="1">
            <a:spLocks noGrp="1"/>
          </p:cNvSpPr>
          <p:nvPr>
            <p:ph type="body" idx="1"/>
          </p:nvPr>
        </p:nvSpPr>
        <p:spPr>
          <a:xfrm>
            <a:off x="3305669" y="2470150"/>
            <a:ext cx="7420819" cy="367664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Arial"/>
                <a:ea typeface="Arial"/>
                <a:cs typeface="Arial"/>
                <a:sym typeface="Arial"/>
              </a:defRPr>
            </a:lvl1pPr>
            <a:lvl2pPr marL="914400" lvl="1" indent="-330200" algn="l">
              <a:lnSpc>
                <a:spcPct val="120000"/>
              </a:lnSpc>
              <a:spcBef>
                <a:spcPts val="1000"/>
              </a:spcBef>
              <a:spcAft>
                <a:spcPts val="0"/>
              </a:spcAft>
              <a:buClr>
                <a:schemeClr val="accent3"/>
              </a:buClr>
              <a:buSzPts val="1600"/>
              <a:buFont typeface="Arial"/>
              <a:buChar char="•"/>
              <a:defRPr sz="1600">
                <a:solidFill>
                  <a:schemeClr val="lt1"/>
                </a:solidFill>
                <a:latin typeface="Arial"/>
                <a:ea typeface="Arial"/>
                <a:cs typeface="Arial"/>
                <a:sym typeface="Arial"/>
              </a:defRPr>
            </a:lvl2pPr>
            <a:lvl3pPr marL="1371600" lvl="2" indent="-317500" algn="l">
              <a:lnSpc>
                <a:spcPct val="120000"/>
              </a:lnSpc>
              <a:spcBef>
                <a:spcPts val="1000"/>
              </a:spcBef>
              <a:spcAft>
                <a:spcPts val="0"/>
              </a:spcAft>
              <a:buClr>
                <a:schemeClr val="accent3"/>
              </a:buClr>
              <a:buSzPts val="1400"/>
              <a:buFont typeface="Arial"/>
              <a:buChar char="•"/>
              <a:defRPr sz="1400">
                <a:solidFill>
                  <a:schemeClr val="lt1"/>
                </a:solidFill>
                <a:latin typeface="Arial"/>
                <a:ea typeface="Arial"/>
                <a:cs typeface="Arial"/>
                <a:sym typeface="Arial"/>
              </a:defRPr>
            </a:lvl3pPr>
            <a:lvl4pPr marL="1828800" lvl="3" indent="-304800" algn="l">
              <a:lnSpc>
                <a:spcPct val="120000"/>
              </a:lnSpc>
              <a:spcBef>
                <a:spcPts val="1000"/>
              </a:spcBef>
              <a:spcAft>
                <a:spcPts val="0"/>
              </a:spcAft>
              <a:buClr>
                <a:schemeClr val="accent3"/>
              </a:buClr>
              <a:buSzPts val="1200"/>
              <a:buFont typeface="Arial"/>
              <a:buChar char="•"/>
              <a:defRPr sz="1200">
                <a:solidFill>
                  <a:schemeClr val="lt1"/>
                </a:solidFill>
                <a:latin typeface="Arial"/>
                <a:ea typeface="Arial"/>
                <a:cs typeface="Arial"/>
                <a:sym typeface="Arial"/>
              </a:defRPr>
            </a:lvl4pPr>
            <a:lvl5pPr marL="2286000" lvl="4" indent="-304800" algn="l">
              <a:lnSpc>
                <a:spcPct val="120000"/>
              </a:lnSpc>
              <a:spcBef>
                <a:spcPts val="1000"/>
              </a:spcBef>
              <a:spcAft>
                <a:spcPts val="0"/>
              </a:spcAft>
              <a:buClr>
                <a:schemeClr val="accent3"/>
              </a:buClr>
              <a:buSzPts val="1200"/>
              <a:buFont typeface="Arial"/>
              <a:buChar char="•"/>
              <a:defRPr sz="1200">
                <a:solidFill>
                  <a:schemeClr val="lt1"/>
                </a:solidFill>
                <a:latin typeface="Arial"/>
                <a:ea typeface="Arial"/>
                <a:cs typeface="Arial"/>
                <a:sym typeface="Aria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5"/>
          <p:cNvSpPr txBox="1">
            <a:spLocks noGrp="1"/>
          </p:cNvSpPr>
          <p:nvPr>
            <p:ph type="ftr" idx="11"/>
          </p:nvPr>
        </p:nvSpPr>
        <p:spPr>
          <a:xfrm>
            <a:off x="336550" y="623728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400"/>
              <a:buFont typeface="Arial"/>
              <a:buNone/>
              <a:defRPr sz="1200">
                <a:solidFill>
                  <a:schemeClr val="lt1"/>
                </a:solidFill>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3" name="Google Shape;23;p25"/>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60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22368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_Title and 2 column">
  <p:cSld name="8_Title and 2 column">
    <p:bg>
      <p:bgPr>
        <a:gradFill>
          <a:gsLst>
            <a:gs pos="0">
              <a:srgbClr val="B258D3"/>
            </a:gs>
            <a:gs pos="14000">
              <a:srgbClr val="0342DE"/>
            </a:gs>
            <a:gs pos="31000">
              <a:srgbClr val="02090E"/>
            </a:gs>
            <a:gs pos="81000">
              <a:srgbClr val="8AC4A7"/>
            </a:gs>
            <a:gs pos="100000">
              <a:srgbClr val="134770"/>
            </a:gs>
          </a:gsLst>
          <a:lin ang="7800000" scaled="0"/>
        </a:gradFill>
        <a:effectLst/>
      </p:bgPr>
    </p:bg>
    <p:spTree>
      <p:nvGrpSpPr>
        <p:cNvPr id="1" name="Shape 24"/>
        <p:cNvGrpSpPr/>
        <p:nvPr/>
      </p:nvGrpSpPr>
      <p:grpSpPr>
        <a:xfrm>
          <a:off x="0" y="0"/>
          <a:ext cx="0" cy="0"/>
          <a:chOff x="0" y="0"/>
          <a:chExt cx="0" cy="0"/>
        </a:xfrm>
      </p:grpSpPr>
      <p:sp>
        <p:nvSpPr>
          <p:cNvPr id="25" name="Google Shape;25;p26"/>
          <p:cNvSpPr txBox="1">
            <a:spLocks noGrp="1"/>
          </p:cNvSpPr>
          <p:nvPr>
            <p:ph type="title"/>
          </p:nvPr>
        </p:nvSpPr>
        <p:spPr>
          <a:xfrm>
            <a:off x="741680" y="430482"/>
            <a:ext cx="10500989" cy="13274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26" name="Google Shape;26;p26"/>
          <p:cNvSpPr txBox="1">
            <a:spLocks noGrp="1"/>
          </p:cNvSpPr>
          <p:nvPr>
            <p:ph type="body" idx="1"/>
          </p:nvPr>
        </p:nvSpPr>
        <p:spPr>
          <a:xfrm>
            <a:off x="807038" y="2465539"/>
            <a:ext cx="3774587" cy="372375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rgbClr val="1BDEF5"/>
              </a:buClr>
              <a:buSzPts val="1800"/>
              <a:buFont typeface="Arial"/>
              <a:buAutoNum type="arabicPeriod"/>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AutoNum type="alphaLcPeriod"/>
              <a:defRPr sz="1800">
                <a:solidFill>
                  <a:schemeClr val="lt1"/>
                </a:solidFill>
                <a:latin typeface="Arial"/>
                <a:ea typeface="Arial"/>
                <a:cs typeface="Arial"/>
                <a:sym typeface="Arial"/>
              </a:defRPr>
            </a:lvl2pPr>
            <a:lvl3pPr marL="1371600" lvl="2" indent="-342900" algn="l">
              <a:lnSpc>
                <a:spcPct val="120000"/>
              </a:lnSpc>
              <a:spcBef>
                <a:spcPts val="1000"/>
              </a:spcBef>
              <a:spcAft>
                <a:spcPts val="0"/>
              </a:spcAft>
              <a:buClr>
                <a:srgbClr val="1BDEF5"/>
              </a:buClr>
              <a:buSzPts val="1800"/>
              <a:buFont typeface="Arial"/>
              <a:buAutoNum type="arabicParenR"/>
              <a:defRPr sz="1800">
                <a:solidFill>
                  <a:schemeClr val="lt1"/>
                </a:solidFill>
                <a:latin typeface="Arial"/>
                <a:ea typeface="Arial"/>
                <a:cs typeface="Arial"/>
                <a:sym typeface="Arial"/>
              </a:defRPr>
            </a:lvl3pPr>
            <a:lvl4pPr marL="1828800" lvl="3" indent="-342900" algn="l">
              <a:lnSpc>
                <a:spcPct val="120000"/>
              </a:lnSpc>
              <a:spcBef>
                <a:spcPts val="1000"/>
              </a:spcBef>
              <a:spcAft>
                <a:spcPts val="0"/>
              </a:spcAft>
              <a:buClr>
                <a:srgbClr val="1BDEF5"/>
              </a:buClr>
              <a:buSzPts val="1800"/>
              <a:buFont typeface="Arial"/>
              <a:buAutoNum type="alphaLcParenR"/>
              <a:defRPr sz="1800">
                <a:solidFill>
                  <a:schemeClr val="lt1"/>
                </a:solidFill>
                <a:latin typeface="Arial"/>
                <a:ea typeface="Arial"/>
                <a:cs typeface="Arial"/>
                <a:sym typeface="Aria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6"/>
          <p:cNvSpPr txBox="1">
            <a:spLocks noGrp="1"/>
          </p:cNvSpPr>
          <p:nvPr>
            <p:ph type="body" idx="2"/>
          </p:nvPr>
        </p:nvSpPr>
        <p:spPr>
          <a:xfrm>
            <a:off x="4927600" y="2465539"/>
            <a:ext cx="6315069" cy="3723753"/>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2pPr>
            <a:lvl3pPr marL="1371600" lvl="2"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3pPr>
            <a:lvl4pPr marL="1828800" lvl="3" indent="-342900" algn="l">
              <a:lnSpc>
                <a:spcPct val="120000"/>
              </a:lnSpc>
              <a:spcBef>
                <a:spcPts val="1000"/>
              </a:spcBef>
              <a:spcAft>
                <a:spcPts val="0"/>
              </a:spcAft>
              <a:buClr>
                <a:srgbClr val="1BDEF5"/>
              </a:buClr>
              <a:buSzPts val="1800"/>
              <a:buFont typeface="Arial"/>
              <a:buChar char="•"/>
              <a:defRPr sz="1800">
                <a:solidFill>
                  <a:schemeClr val="lt1"/>
                </a:solidFill>
                <a:latin typeface="Arial"/>
                <a:ea typeface="Arial"/>
                <a:cs typeface="Arial"/>
                <a:sym typeface="Arial"/>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6"/>
          <p:cNvSpPr txBox="1">
            <a:spLocks noGrp="1"/>
          </p:cNvSpPr>
          <p:nvPr>
            <p:ph type="ftr" idx="11"/>
          </p:nvPr>
        </p:nvSpPr>
        <p:spPr>
          <a:xfrm>
            <a:off x="336550" y="623728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400"/>
              <a:buFont typeface="Arial"/>
              <a:buNone/>
              <a:defRPr sz="1200">
                <a:solidFill>
                  <a:schemeClr val="lt1"/>
                </a:solidFill>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9" name="Google Shape;29;p26"/>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4879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_Title and 2 column">
  <p:cSld name="10_Title and 2 column">
    <p:bg>
      <p:bgPr>
        <a:gradFill>
          <a:gsLst>
            <a:gs pos="0">
              <a:srgbClr val="B258D3"/>
            </a:gs>
            <a:gs pos="14000">
              <a:srgbClr val="0342DE"/>
            </a:gs>
            <a:gs pos="31000">
              <a:srgbClr val="02090E"/>
            </a:gs>
            <a:gs pos="81000">
              <a:srgbClr val="8AC4A7"/>
            </a:gs>
            <a:gs pos="100000">
              <a:srgbClr val="134770"/>
            </a:gs>
          </a:gsLst>
          <a:lin ang="7800000" scaled="0"/>
        </a:gradFill>
        <a:effectLst/>
      </p:bgPr>
    </p:bg>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733562" y="433906"/>
            <a:ext cx="10515601" cy="13274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32" name="Google Shape;32;p27"/>
          <p:cNvSpPr txBox="1">
            <a:spLocks noGrp="1"/>
          </p:cNvSpPr>
          <p:nvPr>
            <p:ph type="body" idx="1"/>
          </p:nvPr>
        </p:nvSpPr>
        <p:spPr>
          <a:xfrm>
            <a:off x="814302" y="2465535"/>
            <a:ext cx="7303538" cy="342726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accent3"/>
              </a:buClr>
              <a:buSzPts val="1800"/>
              <a:buFont typeface="Arial"/>
              <a:buChar char="•"/>
              <a:defRPr sz="1800">
                <a:solidFill>
                  <a:schemeClr val="lt1"/>
                </a:solidFill>
                <a:latin typeface="Arial"/>
                <a:ea typeface="Arial"/>
                <a:cs typeface="Arial"/>
                <a:sym typeface="Arial"/>
              </a:defRPr>
            </a:lvl1pPr>
            <a:lvl2pPr marL="914400" lvl="1" indent="-342900" algn="l">
              <a:lnSpc>
                <a:spcPct val="120000"/>
              </a:lnSpc>
              <a:spcBef>
                <a:spcPts val="500"/>
              </a:spcBef>
              <a:spcAft>
                <a:spcPts val="0"/>
              </a:spcAft>
              <a:buClr>
                <a:schemeClr val="accent3"/>
              </a:buClr>
              <a:buSzPts val="1800"/>
              <a:buChar char="•"/>
              <a:defRPr sz="1800"/>
            </a:lvl2pPr>
            <a:lvl3pPr marL="1371600" lvl="2" indent="-342900" algn="l">
              <a:lnSpc>
                <a:spcPct val="120000"/>
              </a:lnSpc>
              <a:spcBef>
                <a:spcPts val="500"/>
              </a:spcBef>
              <a:spcAft>
                <a:spcPts val="0"/>
              </a:spcAft>
              <a:buClr>
                <a:schemeClr val="accent3"/>
              </a:buClr>
              <a:buSzPts val="1800"/>
              <a:buChar char="•"/>
              <a:defRPr sz="1800"/>
            </a:lvl3pPr>
            <a:lvl4pPr marL="1828800" lvl="3" indent="-342900" algn="l">
              <a:lnSpc>
                <a:spcPct val="120000"/>
              </a:lnSpc>
              <a:spcBef>
                <a:spcPts val="500"/>
              </a:spcBef>
              <a:spcAft>
                <a:spcPts val="0"/>
              </a:spcAft>
              <a:buClr>
                <a:schemeClr val="accent3"/>
              </a:buClr>
              <a:buSzPts val="1800"/>
              <a:buChar char="•"/>
              <a:defRPr sz="1800"/>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7"/>
          <p:cNvSpPr txBox="1">
            <a:spLocks noGrp="1"/>
          </p:cNvSpPr>
          <p:nvPr>
            <p:ph type="body" idx="2"/>
          </p:nvPr>
        </p:nvSpPr>
        <p:spPr>
          <a:xfrm>
            <a:off x="8392160" y="2465388"/>
            <a:ext cx="2856865" cy="3427412"/>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800"/>
              <a:buFont typeface="Arial"/>
              <a:buNone/>
              <a:defRPr sz="1800">
                <a:solidFill>
                  <a:schemeClr val="lt1"/>
                </a:solidFill>
                <a:latin typeface="Arial"/>
                <a:ea typeface="Arial"/>
                <a:cs typeface="Arial"/>
                <a:sym typeface="Arial"/>
              </a:defRPr>
            </a:lvl1pPr>
            <a:lvl2pPr marL="914400" lvl="1" indent="-228600" algn="l">
              <a:lnSpc>
                <a:spcPct val="120000"/>
              </a:lnSpc>
              <a:spcBef>
                <a:spcPts val="1000"/>
              </a:spcBef>
              <a:spcAft>
                <a:spcPts val="0"/>
              </a:spcAft>
              <a:buSzPts val="1600"/>
              <a:buNone/>
              <a:defRPr sz="1600">
                <a:solidFill>
                  <a:schemeClr val="lt1"/>
                </a:solidFill>
                <a:latin typeface="Arial"/>
                <a:ea typeface="Arial"/>
                <a:cs typeface="Arial"/>
                <a:sym typeface="Arial"/>
              </a:defRPr>
            </a:lvl2pPr>
            <a:lvl3pPr marL="1371600" lvl="2" indent="-228600" algn="l">
              <a:lnSpc>
                <a:spcPct val="120000"/>
              </a:lnSpc>
              <a:spcBef>
                <a:spcPts val="1000"/>
              </a:spcBef>
              <a:spcAft>
                <a:spcPts val="0"/>
              </a:spcAft>
              <a:buSzPts val="1400"/>
              <a:buNone/>
              <a:defRPr sz="1400">
                <a:solidFill>
                  <a:schemeClr val="lt1"/>
                </a:solidFill>
                <a:latin typeface="Arial"/>
                <a:ea typeface="Arial"/>
                <a:cs typeface="Arial"/>
                <a:sym typeface="Arial"/>
              </a:defRPr>
            </a:lvl3pPr>
            <a:lvl4pPr marL="1828800" lvl="3" indent="-228600" algn="l">
              <a:lnSpc>
                <a:spcPct val="120000"/>
              </a:lnSpc>
              <a:spcBef>
                <a:spcPts val="1000"/>
              </a:spcBef>
              <a:spcAft>
                <a:spcPts val="0"/>
              </a:spcAft>
              <a:buSzPts val="1200"/>
              <a:buNone/>
              <a:defRPr sz="1200">
                <a:solidFill>
                  <a:schemeClr val="lt1"/>
                </a:solidFill>
                <a:latin typeface="Arial"/>
                <a:ea typeface="Arial"/>
                <a:cs typeface="Arial"/>
                <a:sym typeface="Arial"/>
              </a:defRPr>
            </a:lvl4pPr>
            <a:lvl5pPr marL="2286000" lvl="4" indent="-228600" algn="l">
              <a:lnSpc>
                <a:spcPct val="120000"/>
              </a:lnSpc>
              <a:spcBef>
                <a:spcPts val="1000"/>
              </a:spcBef>
              <a:spcAft>
                <a:spcPts val="0"/>
              </a:spcAft>
              <a:buSzPts val="1200"/>
              <a:buNone/>
              <a:defRPr sz="12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7"/>
          <p:cNvSpPr txBox="1">
            <a:spLocks noGrp="1"/>
          </p:cNvSpPr>
          <p:nvPr>
            <p:ph type="ftr" idx="11"/>
          </p:nvPr>
        </p:nvSpPr>
        <p:spPr>
          <a:xfrm>
            <a:off x="336550" y="623728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400"/>
              <a:buFont typeface="Arial"/>
              <a:buNone/>
              <a:defRPr sz="1200">
                <a:solidFill>
                  <a:schemeClr val="lt1"/>
                </a:solidFill>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35" name="Google Shape;35;p27"/>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3641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and 2 column">
  <p:cSld name="2_Title and 2 column">
    <p:bg>
      <p:bgPr>
        <a:gradFill>
          <a:gsLst>
            <a:gs pos="0">
              <a:srgbClr val="B258D3"/>
            </a:gs>
            <a:gs pos="14000">
              <a:srgbClr val="0342DE"/>
            </a:gs>
            <a:gs pos="55000">
              <a:srgbClr val="02090E"/>
            </a:gs>
            <a:gs pos="81000">
              <a:srgbClr val="8AC4A7"/>
            </a:gs>
            <a:gs pos="100000">
              <a:srgbClr val="134770"/>
            </a:gs>
          </a:gsLst>
          <a:lin ang="7800000" scaled="0"/>
        </a:gradFill>
        <a:effectLst/>
      </p:bgPr>
    </p:bg>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6889627" y="173736"/>
            <a:ext cx="4352662" cy="220370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BDEF5"/>
              </a:buClr>
              <a:buSzPts val="3200"/>
              <a:buFont typeface="Arial"/>
              <a:buNone/>
              <a:defRPr sz="3200" cap="none">
                <a:solidFill>
                  <a:srgbClr val="1BDEF5"/>
                </a:solidFill>
              </a:defRPr>
            </a:lvl1pPr>
            <a:lvl2pPr lvl="1" algn="l">
              <a:lnSpc>
                <a:spcPct val="90000"/>
              </a:lnSpc>
              <a:spcBef>
                <a:spcPts val="0"/>
              </a:spcBef>
              <a:spcAft>
                <a:spcPts val="0"/>
              </a:spcAft>
              <a:buClr>
                <a:schemeClr val="accent1"/>
              </a:buClr>
              <a:buSzPts val="1400"/>
              <a:buFont typeface="Corbel"/>
              <a:buNone/>
              <a:defRPr/>
            </a:lvl2pPr>
            <a:lvl3pPr lvl="2" algn="l">
              <a:lnSpc>
                <a:spcPct val="90000"/>
              </a:lnSpc>
              <a:spcBef>
                <a:spcPts val="0"/>
              </a:spcBef>
              <a:spcAft>
                <a:spcPts val="0"/>
              </a:spcAft>
              <a:buClr>
                <a:schemeClr val="accent1"/>
              </a:buClr>
              <a:buSzPts val="1400"/>
              <a:buFont typeface="Corbel"/>
              <a:buNone/>
              <a:defRPr/>
            </a:lvl3pPr>
            <a:lvl4pPr lvl="3" algn="l">
              <a:lnSpc>
                <a:spcPct val="90000"/>
              </a:lnSpc>
              <a:spcBef>
                <a:spcPts val="0"/>
              </a:spcBef>
              <a:spcAft>
                <a:spcPts val="0"/>
              </a:spcAft>
              <a:buClr>
                <a:schemeClr val="accent1"/>
              </a:buClr>
              <a:buSzPts val="1400"/>
              <a:buFont typeface="Corbel"/>
              <a:buNone/>
              <a:defRPr/>
            </a:lvl4pPr>
            <a:lvl5pPr lvl="4" algn="l">
              <a:lnSpc>
                <a:spcPct val="90000"/>
              </a:lnSpc>
              <a:spcBef>
                <a:spcPts val="0"/>
              </a:spcBef>
              <a:spcAft>
                <a:spcPts val="0"/>
              </a:spcAft>
              <a:buClr>
                <a:schemeClr val="accent1"/>
              </a:buClr>
              <a:buSzPts val="1400"/>
              <a:buFont typeface="Corbel"/>
              <a:buNone/>
              <a:defRPr/>
            </a:lvl5pPr>
            <a:lvl6pPr lvl="5" algn="l">
              <a:lnSpc>
                <a:spcPct val="90000"/>
              </a:lnSpc>
              <a:spcBef>
                <a:spcPts val="0"/>
              </a:spcBef>
              <a:spcAft>
                <a:spcPts val="0"/>
              </a:spcAft>
              <a:buClr>
                <a:schemeClr val="accent1"/>
              </a:buClr>
              <a:buSzPts val="1400"/>
              <a:buFont typeface="Corbel"/>
              <a:buNone/>
              <a:defRPr/>
            </a:lvl6pPr>
            <a:lvl7pPr lvl="6" algn="l">
              <a:lnSpc>
                <a:spcPct val="90000"/>
              </a:lnSpc>
              <a:spcBef>
                <a:spcPts val="0"/>
              </a:spcBef>
              <a:spcAft>
                <a:spcPts val="0"/>
              </a:spcAft>
              <a:buClr>
                <a:schemeClr val="accent1"/>
              </a:buClr>
              <a:buSzPts val="1400"/>
              <a:buFont typeface="Corbel"/>
              <a:buNone/>
              <a:defRPr/>
            </a:lvl7pPr>
            <a:lvl8pPr lvl="7" algn="l">
              <a:lnSpc>
                <a:spcPct val="90000"/>
              </a:lnSpc>
              <a:spcBef>
                <a:spcPts val="0"/>
              </a:spcBef>
              <a:spcAft>
                <a:spcPts val="0"/>
              </a:spcAft>
              <a:buClr>
                <a:schemeClr val="accent1"/>
              </a:buClr>
              <a:buSzPts val="1400"/>
              <a:buFont typeface="Corbel"/>
              <a:buNone/>
              <a:defRPr/>
            </a:lvl8pPr>
            <a:lvl9pPr lvl="8" algn="l">
              <a:lnSpc>
                <a:spcPct val="90000"/>
              </a:lnSpc>
              <a:spcBef>
                <a:spcPts val="0"/>
              </a:spcBef>
              <a:spcAft>
                <a:spcPts val="0"/>
              </a:spcAft>
              <a:buClr>
                <a:schemeClr val="accent1"/>
              </a:buClr>
              <a:buSzPts val="1400"/>
              <a:buFont typeface="Corbel"/>
              <a:buNone/>
              <a:defRPr/>
            </a:lvl9pPr>
          </a:lstStyle>
          <a:p>
            <a:endParaRPr/>
          </a:p>
        </p:txBody>
      </p:sp>
      <p:sp>
        <p:nvSpPr>
          <p:cNvPr id="38" name="Google Shape;38;p28"/>
          <p:cNvSpPr>
            <a:spLocks noGrp="1"/>
          </p:cNvSpPr>
          <p:nvPr>
            <p:ph type="pic" idx="2"/>
          </p:nvPr>
        </p:nvSpPr>
        <p:spPr>
          <a:xfrm>
            <a:off x="336550" y="336550"/>
            <a:ext cx="5303640" cy="6184900"/>
          </a:xfrm>
          <a:prstGeom prst="rect">
            <a:avLst/>
          </a:prstGeom>
          <a:noFill/>
          <a:ln>
            <a:noFill/>
          </a:ln>
        </p:spPr>
      </p:sp>
      <p:sp>
        <p:nvSpPr>
          <p:cNvPr id="39" name="Google Shape;39;p28"/>
          <p:cNvSpPr txBox="1">
            <a:spLocks noGrp="1"/>
          </p:cNvSpPr>
          <p:nvPr>
            <p:ph type="body" idx="1"/>
          </p:nvPr>
        </p:nvSpPr>
        <p:spPr>
          <a:xfrm>
            <a:off x="6889627" y="3104277"/>
            <a:ext cx="4371560" cy="3022201"/>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6"/>
              </a:buClr>
              <a:buSzPts val="1800"/>
              <a:buFont typeface="Arial"/>
              <a:buNone/>
              <a:defRPr sz="1800">
                <a:solidFill>
                  <a:schemeClr val="lt1"/>
                </a:solidFill>
                <a:latin typeface="Arial"/>
                <a:ea typeface="Arial"/>
                <a:cs typeface="Arial"/>
                <a:sym typeface="Arial"/>
              </a:defRPr>
            </a:lvl1pPr>
            <a:lvl2pPr marL="914400" lvl="1" indent="-342900" algn="l">
              <a:lnSpc>
                <a:spcPct val="120000"/>
              </a:lnSpc>
              <a:spcBef>
                <a:spcPts val="1000"/>
              </a:spcBef>
              <a:spcAft>
                <a:spcPts val="0"/>
              </a:spcAft>
              <a:buClr>
                <a:schemeClr val="accent3"/>
              </a:buClr>
              <a:buSzPts val="1800"/>
              <a:buFont typeface="Arial"/>
              <a:buChar char="•"/>
              <a:defRPr sz="1800"/>
            </a:lvl2pPr>
            <a:lvl3pPr marL="1371600" lvl="2" indent="-342900" algn="l">
              <a:lnSpc>
                <a:spcPct val="120000"/>
              </a:lnSpc>
              <a:spcBef>
                <a:spcPts val="1000"/>
              </a:spcBef>
              <a:spcAft>
                <a:spcPts val="0"/>
              </a:spcAft>
              <a:buClr>
                <a:schemeClr val="accent3"/>
              </a:buClr>
              <a:buSzPts val="1800"/>
              <a:buFont typeface="Arial"/>
              <a:buChar char="•"/>
              <a:defRPr sz="1800"/>
            </a:lvl3pPr>
            <a:lvl4pPr marL="1828800" lvl="3" indent="-342900" algn="l">
              <a:lnSpc>
                <a:spcPct val="120000"/>
              </a:lnSpc>
              <a:spcBef>
                <a:spcPts val="1000"/>
              </a:spcBef>
              <a:spcAft>
                <a:spcPts val="0"/>
              </a:spcAft>
              <a:buClr>
                <a:schemeClr val="accent3"/>
              </a:buClr>
              <a:buSzPts val="1800"/>
              <a:buFont typeface="Arial"/>
              <a:buChar char="•"/>
              <a:defRPr sz="1800"/>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8"/>
          <p:cNvSpPr txBox="1">
            <a:spLocks noGrp="1"/>
          </p:cNvSpPr>
          <p:nvPr>
            <p:ph type="sldNum" idx="12"/>
          </p:nvPr>
        </p:nvSpPr>
        <p:spPr>
          <a:xfrm>
            <a:off x="9140825" y="62261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2105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15147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6332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576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701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12986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54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58515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021200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5.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6.png"/><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1.jpg"/><Relationship Id="rId7" Type="http://schemas.openxmlformats.org/officeDocument/2006/relationships/diagramColors" Target="../diagrams/colors5.xml"/><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title"/>
          </p:nvPr>
        </p:nvSpPr>
        <p:spPr>
          <a:xfrm>
            <a:off x="2456874" y="696300"/>
            <a:ext cx="7449000" cy="479100"/>
          </a:xfrm>
          <a:prstGeom prst="rect">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2F2F2"/>
              </a:buClr>
              <a:buSzPts val="3200"/>
              <a:buFont typeface="Corbel"/>
              <a:buNone/>
            </a:pPr>
            <a:endParaRPr sz="1800" b="1" dirty="0">
              <a:solidFill>
                <a:srgbClr val="374350"/>
              </a:solidFill>
              <a:latin typeface="Arial"/>
              <a:ea typeface="Arial"/>
              <a:cs typeface="Arial"/>
              <a:sym typeface="Arial"/>
            </a:endParaRPr>
          </a:p>
        </p:txBody>
      </p:sp>
      <p:sp>
        <p:nvSpPr>
          <p:cNvPr id="119" name="Google Shape;119;p1"/>
          <p:cNvSpPr txBox="1">
            <a:spLocks noGrp="1"/>
          </p:cNvSpPr>
          <p:nvPr>
            <p:ph type="body" idx="1"/>
          </p:nvPr>
        </p:nvSpPr>
        <p:spPr>
          <a:xfrm>
            <a:off x="8092975" y="4395018"/>
            <a:ext cx="3048300" cy="184558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2000" dirty="0">
                <a:solidFill>
                  <a:schemeClr val="tx1"/>
                </a:solidFill>
                <a:latin typeface="Algerian" panose="04020705040A02060702" pitchFamily="82" charset="0"/>
              </a:rPr>
              <a:t>Dolly Yadav</a:t>
            </a:r>
          </a:p>
          <a:p>
            <a:pPr marL="0" lvl="0" indent="0" algn="l" rtl="0">
              <a:lnSpc>
                <a:spcPct val="150000"/>
              </a:lnSpc>
              <a:spcBef>
                <a:spcPts val="0"/>
              </a:spcBef>
              <a:spcAft>
                <a:spcPts val="0"/>
              </a:spcAft>
              <a:buSzPts val="1800"/>
              <a:buNone/>
            </a:pPr>
            <a:r>
              <a:rPr lang="en-US" sz="2000" dirty="0">
                <a:solidFill>
                  <a:schemeClr val="tx1"/>
                </a:solidFill>
                <a:latin typeface="Algerian" panose="04020705040A02060702" pitchFamily="82" charset="0"/>
              </a:rPr>
              <a:t>Capstone Project</a:t>
            </a:r>
            <a:br>
              <a:rPr lang="en-US" sz="2000" dirty="0">
                <a:solidFill>
                  <a:schemeClr val="tx1"/>
                </a:solidFill>
                <a:latin typeface="Algerian" panose="04020705040A02060702" pitchFamily="82" charset="0"/>
              </a:rPr>
            </a:br>
            <a:r>
              <a:rPr lang="en-US" sz="2000" dirty="0">
                <a:solidFill>
                  <a:schemeClr val="tx1"/>
                </a:solidFill>
                <a:latin typeface="Algerian" panose="04020705040A02060702" pitchFamily="82" charset="0"/>
              </a:rPr>
              <a:t>March 2023</a:t>
            </a:r>
          </a:p>
          <a:p>
            <a:pPr marL="0" lvl="0" indent="0" algn="l" rtl="0">
              <a:lnSpc>
                <a:spcPct val="150000"/>
              </a:lnSpc>
              <a:spcBef>
                <a:spcPts val="0"/>
              </a:spcBef>
              <a:spcAft>
                <a:spcPts val="0"/>
              </a:spcAft>
              <a:buSzPts val="1800"/>
              <a:buNone/>
            </a:pPr>
            <a:endParaRPr sz="2000" dirty="0"/>
          </a:p>
        </p:txBody>
      </p:sp>
      <p:cxnSp>
        <p:nvCxnSpPr>
          <p:cNvPr id="121" name="Google Shape;121;p1"/>
          <p:cNvCxnSpPr/>
          <p:nvPr/>
        </p:nvCxnSpPr>
        <p:spPr>
          <a:xfrm rot="10800000" flipH="1">
            <a:off x="256975" y="1456075"/>
            <a:ext cx="11763600" cy="14400"/>
          </a:xfrm>
          <a:prstGeom prst="straightConnector1">
            <a:avLst/>
          </a:prstGeom>
          <a:noFill/>
          <a:ln w="38100" cap="flat" cmpd="sng">
            <a:solidFill>
              <a:srgbClr val="0B5394"/>
            </a:solidFill>
            <a:prstDash val="solid"/>
            <a:round/>
            <a:headEnd type="none" w="sm" len="sm"/>
            <a:tailEnd type="none" w="sm" len="sm"/>
          </a:ln>
        </p:spPr>
      </p:cxnSp>
      <p:graphicFrame>
        <p:nvGraphicFramePr>
          <p:cNvPr id="125" name="Google Shape;120;p1">
            <a:extLst>
              <a:ext uri="{FF2B5EF4-FFF2-40B4-BE49-F238E27FC236}">
                <a16:creationId xmlns:a16="http://schemas.microsoft.com/office/drawing/2014/main" id="{B762E6E6-9813-7BAA-E54A-28A615475B62}"/>
              </a:ext>
            </a:extLst>
          </p:cNvPr>
          <p:cNvGraphicFramePr/>
          <p:nvPr>
            <p:extLst>
              <p:ext uri="{D42A27DB-BD31-4B8C-83A1-F6EECF244321}">
                <p14:modId xmlns:p14="http://schemas.microsoft.com/office/powerpoint/2010/main" val="1256219077"/>
              </p:ext>
            </p:extLst>
          </p:nvPr>
        </p:nvGraphicFramePr>
        <p:xfrm>
          <a:off x="412954" y="2909376"/>
          <a:ext cx="6430297" cy="287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9" descr="A graph showing different sizes of different categories&#10;&#10;Description automatically generated with medium confidence"/>
          <p:cNvPicPr preferRelativeResize="0"/>
          <p:nvPr/>
        </p:nvPicPr>
        <p:blipFill rotWithShape="1">
          <a:blip r:embed="rId3">
            <a:alphaModFix/>
          </a:blip>
          <a:srcRect/>
          <a:stretch/>
        </p:blipFill>
        <p:spPr>
          <a:xfrm>
            <a:off x="993775" y="1400175"/>
            <a:ext cx="10509250" cy="5008563"/>
          </a:xfrm>
          <a:prstGeom prst="rect">
            <a:avLst/>
          </a:prstGeom>
          <a:noFill/>
          <a:ln w="9525" cap="flat" cmpd="sng">
            <a:solidFill>
              <a:srgbClr val="000000"/>
            </a:solidFill>
            <a:prstDash val="solid"/>
            <a:miter lim="800000"/>
            <a:headEnd type="none" w="sm" len="sm"/>
            <a:tailEnd type="none" w="sm" len="sm"/>
          </a:ln>
        </p:spPr>
      </p:pic>
      <p:sp>
        <p:nvSpPr>
          <p:cNvPr id="191" name="Google Shape;191;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FFFFFF"/>
                </a:solidFill>
                <a:latin typeface="Arial"/>
                <a:ea typeface="Arial"/>
                <a:cs typeface="Arial"/>
                <a:sym typeface="Arial"/>
              </a:rPr>
              <a:t>10</a:t>
            </a:fld>
            <a:endParaRPr lang="en-US" sz="1200" b="0" i="0" u="none" strike="noStrike" cap="none">
              <a:solidFill>
                <a:srgbClr val="FFFFFF"/>
              </a:solidFill>
              <a:latin typeface="Arial"/>
              <a:ea typeface="Arial"/>
              <a:cs typeface="Arial"/>
              <a:sym typeface="Arial"/>
            </a:endParaRPr>
          </a:p>
        </p:txBody>
      </p:sp>
      <p:sp>
        <p:nvSpPr>
          <p:cNvPr id="192" name="Google Shape;192;p9"/>
          <p:cNvSpPr txBox="1"/>
          <p:nvPr/>
        </p:nvSpPr>
        <p:spPr>
          <a:xfrm>
            <a:off x="540000" y="503025"/>
            <a:ext cx="114168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dirty="0">
                <a:solidFill>
                  <a:schemeClr val="bg2"/>
                </a:solidFill>
                <a:latin typeface="Arial"/>
                <a:ea typeface="Arial"/>
                <a:cs typeface="Arial"/>
                <a:sym typeface="Arial"/>
              </a:rPr>
              <a:t>SCATTER PLOT OF IMAGE SIZES OF VARIOUS CLASSES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881100" y="328450"/>
            <a:ext cx="10429800" cy="1019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Font typeface="Corbel"/>
              <a:buNone/>
            </a:pPr>
            <a:r>
              <a:rPr lang="en-US" sz="2900" b="1" dirty="0">
                <a:solidFill>
                  <a:schemeClr val="bg2"/>
                </a:solidFill>
                <a:latin typeface="Arial"/>
                <a:ea typeface="Arial"/>
                <a:cs typeface="Arial"/>
                <a:sym typeface="Arial"/>
              </a:rPr>
              <a:t>HISTOGRAM OF HEIGHTS, WIDTHS and ASPECT RATIOS. </a:t>
            </a:r>
            <a:endParaRPr sz="2900" b="1" dirty="0">
              <a:solidFill>
                <a:schemeClr val="bg2"/>
              </a:solidFill>
              <a:latin typeface="Arial"/>
              <a:ea typeface="Arial"/>
              <a:cs typeface="Arial"/>
              <a:sym typeface="Arial"/>
            </a:endParaRPr>
          </a:p>
        </p:txBody>
      </p:sp>
      <p:sp>
        <p:nvSpPr>
          <p:cNvPr id="198" name="Google Shape;198;p10"/>
          <p:cNvSpPr txBox="1">
            <a:spLocks noGrp="1"/>
          </p:cNvSpPr>
          <p:nvPr>
            <p:ph type="sldNum" idx="12"/>
          </p:nvPr>
        </p:nvSpPr>
        <p:spPr>
          <a:xfrm>
            <a:off x="11490325" y="6080125"/>
            <a:ext cx="64135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11</a:t>
            </a:fld>
            <a:endParaRPr sz="1200" b="0" i="0" u="none" strike="noStrike" cap="none">
              <a:solidFill>
                <a:srgbClr val="FFFFFF"/>
              </a:solidFill>
              <a:latin typeface="Arial"/>
              <a:ea typeface="Arial"/>
              <a:cs typeface="Arial"/>
              <a:sym typeface="Arial"/>
            </a:endParaRPr>
          </a:p>
        </p:txBody>
      </p:sp>
      <p:pic>
        <p:nvPicPr>
          <p:cNvPr id="199" name="Google Shape;199;p10"/>
          <p:cNvPicPr preferRelativeResize="0"/>
          <p:nvPr/>
        </p:nvPicPr>
        <p:blipFill rotWithShape="1">
          <a:blip r:embed="rId3">
            <a:alphaModFix/>
          </a:blip>
          <a:srcRect/>
          <a:stretch/>
        </p:blipFill>
        <p:spPr>
          <a:xfrm>
            <a:off x="223350" y="1668525"/>
            <a:ext cx="11653349" cy="471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pic>
        <p:nvPicPr>
          <p:cNvPr id="207" name="Picture 206" descr="101010 data lines to infinity">
            <a:extLst>
              <a:ext uri="{FF2B5EF4-FFF2-40B4-BE49-F238E27FC236}">
                <a16:creationId xmlns:a16="http://schemas.microsoft.com/office/drawing/2014/main" id="{F614C787-1594-181B-C78B-D265DE4C1375}"/>
              </a:ext>
            </a:extLst>
          </p:cNvPr>
          <p:cNvPicPr>
            <a:picLocks noChangeAspect="1"/>
          </p:cNvPicPr>
          <p:nvPr/>
        </p:nvPicPr>
        <p:blipFill>
          <a:blip r:embed="rId3">
            <a:alphaModFix amt="40000"/>
          </a:blip>
          <a:srcRect t="13127"/>
          <a:stretch/>
        </p:blipFill>
        <p:spPr>
          <a:xfrm>
            <a:off x="20" y="10"/>
            <a:ext cx="12191980" cy="6857990"/>
          </a:xfrm>
          <a:prstGeom prst="rect">
            <a:avLst/>
          </a:prstGeom>
        </p:spPr>
      </p:pic>
      <p:sp>
        <p:nvSpPr>
          <p:cNvPr id="204" name="Google Shape;204;p11"/>
          <p:cNvSpPr txBox="1">
            <a:spLocks noGrp="1"/>
          </p:cNvSpPr>
          <p:nvPr>
            <p:ph type="title"/>
          </p:nvPr>
        </p:nvSpPr>
        <p:spPr>
          <a:xfrm>
            <a:off x="1154955" y="2099733"/>
            <a:ext cx="8825658" cy="2677648"/>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5400">
                <a:solidFill>
                  <a:schemeClr val="tx1"/>
                </a:solidFill>
                <a:sym typeface="Arial"/>
              </a:rPr>
              <a:t>DATA PRE-PROCESSING</a:t>
            </a:r>
            <a:endParaRPr lang="en-US" sz="5400">
              <a:solidFill>
                <a:schemeClr val="tx1"/>
              </a:solidFill>
            </a:endParaRPr>
          </a:p>
        </p:txBody>
      </p:sp>
      <p:sp>
        <p:nvSpPr>
          <p:cNvPr id="205" name="Google Shape;205;p11"/>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u="none" strike="noStrike" cap="none">
                <a:solidFill>
                  <a:schemeClr val="tx1"/>
                </a:solidFill>
                <a:latin typeface="+mn-lt"/>
                <a:ea typeface="+mn-ea"/>
                <a:cs typeface="+mn-cs"/>
                <a:sym typeface="Arial"/>
              </a:rPr>
              <a:pPr marR="0" lvl="0" indent="0" algn="ctr" defTabSz="914400">
                <a:spcBef>
                  <a:spcPts val="0"/>
                </a:spcBef>
                <a:spcAft>
                  <a:spcPts val="600"/>
                </a:spcAft>
                <a:buClr>
                  <a:srgbClr val="000000"/>
                </a:buClr>
                <a:buSzPts val="1200"/>
                <a:buFont typeface="Arial"/>
                <a:buNone/>
              </a:pPr>
              <a:t>12</a:t>
            </a:fld>
            <a:endParaRPr lang="en-US" sz="2800" u="none" strike="noStrike" cap="none">
              <a:solidFill>
                <a:schemeClr val="tx1"/>
              </a:solidFill>
              <a:latin typeface="+mn-lt"/>
              <a:ea typeface="+mn-ea"/>
              <a:cs typeface="+mn-cs"/>
              <a:sym typeface="Aria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4"/>
                                        </p:tgtEl>
                                        <p:attrNameLst>
                                          <p:attrName>style.visibility</p:attrName>
                                        </p:attrNameLst>
                                      </p:cBhvr>
                                      <p:to>
                                        <p:strVal val="visible"/>
                                      </p:to>
                                    </p:set>
                                    <p:animEffect transition="in" filter="fade">
                                      <p:cBhvr>
                                        <p:cTn id="7" dur="4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13</a:t>
            </a:fld>
            <a:endParaRPr sz="1200" b="0" i="0" u="none" strike="noStrike" cap="none">
              <a:solidFill>
                <a:srgbClr val="FFFFFF"/>
              </a:solidFill>
              <a:latin typeface="Arial"/>
              <a:ea typeface="Arial"/>
              <a:cs typeface="Arial"/>
              <a:sym typeface="Arial"/>
            </a:endParaRPr>
          </a:p>
        </p:txBody>
      </p:sp>
      <p:pic>
        <p:nvPicPr>
          <p:cNvPr id="213" name="Google Shape;213;p12"/>
          <p:cNvPicPr preferRelativeResize="0"/>
          <p:nvPr/>
        </p:nvPicPr>
        <p:blipFill rotWithShape="1">
          <a:blip r:embed="rId3">
            <a:alphaModFix/>
          </a:blip>
          <a:srcRect b="10297"/>
          <a:stretch/>
        </p:blipFill>
        <p:spPr>
          <a:xfrm>
            <a:off x="408300" y="4971275"/>
            <a:ext cx="5247650" cy="745950"/>
          </a:xfrm>
          <a:prstGeom prst="rect">
            <a:avLst/>
          </a:prstGeom>
          <a:noFill/>
          <a:ln>
            <a:noFill/>
          </a:ln>
        </p:spPr>
      </p:pic>
      <p:pic>
        <p:nvPicPr>
          <p:cNvPr id="214" name="Google Shape;214;p12"/>
          <p:cNvPicPr preferRelativeResize="0"/>
          <p:nvPr/>
        </p:nvPicPr>
        <p:blipFill rotWithShape="1">
          <a:blip r:embed="rId4">
            <a:alphaModFix/>
          </a:blip>
          <a:srcRect/>
          <a:stretch/>
        </p:blipFill>
        <p:spPr>
          <a:xfrm>
            <a:off x="5845750" y="4714175"/>
            <a:ext cx="5883650" cy="1583400"/>
          </a:xfrm>
          <a:prstGeom prst="rect">
            <a:avLst/>
          </a:prstGeom>
          <a:noFill/>
          <a:ln>
            <a:noFill/>
          </a:ln>
        </p:spPr>
      </p:pic>
      <p:graphicFrame>
        <p:nvGraphicFramePr>
          <p:cNvPr id="216" name="Google Shape;211;p12">
            <a:extLst>
              <a:ext uri="{FF2B5EF4-FFF2-40B4-BE49-F238E27FC236}">
                <a16:creationId xmlns:a16="http://schemas.microsoft.com/office/drawing/2014/main" id="{CE673BD3-B520-ABAB-7E51-8A3AB9DB3E43}"/>
              </a:ext>
            </a:extLst>
          </p:cNvPr>
          <p:cNvGraphicFramePr/>
          <p:nvPr>
            <p:extLst>
              <p:ext uri="{D42A27DB-BD31-4B8C-83A1-F6EECF244321}">
                <p14:modId xmlns:p14="http://schemas.microsoft.com/office/powerpoint/2010/main" val="1864225393"/>
              </p:ext>
            </p:extLst>
          </p:nvPr>
        </p:nvGraphicFramePr>
        <p:xfrm>
          <a:off x="408300" y="328750"/>
          <a:ext cx="11321100" cy="6038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23" name="Google Shape;223;p14"/>
          <p:cNvPicPr preferRelativeResize="0"/>
          <p:nvPr/>
        </p:nvPicPr>
        <p:blipFill rotWithShape="1">
          <a:blip r:embed="rId3"/>
          <a:stretch/>
        </p:blipFill>
        <p:spPr>
          <a:xfrm>
            <a:off x="992086" y="474132"/>
            <a:ext cx="4867939" cy="3547262"/>
          </a:xfrm>
          <a:prstGeom prst="roundRect">
            <a:avLst>
              <a:gd name="adj" fmla="val 0"/>
            </a:avLst>
          </a:prstGeom>
          <a:noFill/>
          <a:effectLst/>
        </p:spPr>
      </p:pic>
      <p:pic>
        <p:nvPicPr>
          <p:cNvPr id="222" name="Google Shape;222;p14"/>
          <p:cNvPicPr preferRelativeResize="0"/>
          <p:nvPr/>
        </p:nvPicPr>
        <p:blipFill rotWithShape="1">
          <a:blip r:embed="rId4"/>
          <a:stretch/>
        </p:blipFill>
        <p:spPr>
          <a:xfrm>
            <a:off x="6852111" y="473338"/>
            <a:ext cx="3725705" cy="3580928"/>
          </a:xfrm>
          <a:prstGeom prst="roundRect">
            <a:avLst>
              <a:gd name="adj" fmla="val 0"/>
            </a:avLst>
          </a:prstGeom>
          <a:noFill/>
          <a:effectLst/>
        </p:spPr>
      </p:pic>
      <p:sp>
        <p:nvSpPr>
          <p:cNvPr id="220" name="Google Shape;220;p14"/>
          <p:cNvSpPr txBox="1">
            <a:spLocks noGrp="1"/>
          </p:cNvSpPr>
          <p:nvPr>
            <p:ph type="title"/>
          </p:nvPr>
        </p:nvSpPr>
        <p:spPr>
          <a:xfrm>
            <a:off x="649975" y="4517136"/>
            <a:ext cx="10893095" cy="1174947"/>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3800" b="0" i="0" kern="1200">
                <a:solidFill>
                  <a:schemeClr val="bg2"/>
                </a:solidFill>
                <a:latin typeface="+mj-lt"/>
                <a:ea typeface="+mj-ea"/>
                <a:cs typeface="+mj-cs"/>
                <a:sym typeface="Arial"/>
              </a:rPr>
              <a:t>ORIGINAL AND AUGMENTED IMAGE - GOLDFISH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g2c6e06f890a_2_43"/>
          <p:cNvSpPr txBox="1">
            <a:spLocks noGrp="1"/>
          </p:cNvSpPr>
          <p:nvPr>
            <p:ph type="title"/>
          </p:nvPr>
        </p:nvSpPr>
        <p:spPr>
          <a:xfrm>
            <a:off x="448925" y="488774"/>
            <a:ext cx="10254900" cy="684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2"/>
                </a:solidFill>
                <a:latin typeface="Arial"/>
                <a:ea typeface="Arial"/>
                <a:cs typeface="Arial"/>
                <a:sym typeface="Arial"/>
              </a:rPr>
              <a:t>ORIGINAL AND AUGMENTED IMAGES: UMBRELLA</a:t>
            </a:r>
            <a:endParaRPr b="1" dirty="0">
              <a:solidFill>
                <a:schemeClr val="bg2"/>
              </a:solidFill>
              <a:latin typeface="Arial"/>
              <a:ea typeface="Arial"/>
              <a:cs typeface="Arial"/>
              <a:sym typeface="Arial"/>
            </a:endParaRPr>
          </a:p>
        </p:txBody>
      </p:sp>
      <p:sp>
        <p:nvSpPr>
          <p:cNvPr id="229" name="Google Shape;229;g2c6e06f890a_2_4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230" name="Google Shape;230;g2c6e06f890a_2_4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232" name="Google Shape;232;g2c6e06f890a_2_43"/>
          <p:cNvPicPr preferRelativeResize="0"/>
          <p:nvPr/>
        </p:nvPicPr>
        <p:blipFill rotWithShape="1">
          <a:blip r:embed="rId3">
            <a:alphaModFix/>
          </a:blip>
          <a:srcRect/>
          <a:stretch/>
        </p:blipFill>
        <p:spPr>
          <a:xfrm>
            <a:off x="794175" y="1444410"/>
            <a:ext cx="4782200" cy="4240216"/>
          </a:xfrm>
          <a:prstGeom prst="rect">
            <a:avLst/>
          </a:prstGeom>
          <a:noFill/>
          <a:ln>
            <a:noFill/>
          </a:ln>
        </p:spPr>
      </p:pic>
      <p:pic>
        <p:nvPicPr>
          <p:cNvPr id="233" name="Google Shape;233;g2c6e06f890a_2_43"/>
          <p:cNvPicPr preferRelativeResize="0"/>
          <p:nvPr/>
        </p:nvPicPr>
        <p:blipFill rotWithShape="1">
          <a:blip r:embed="rId4">
            <a:alphaModFix/>
          </a:blip>
          <a:srcRect/>
          <a:stretch/>
        </p:blipFill>
        <p:spPr>
          <a:xfrm>
            <a:off x="6096000" y="1444401"/>
            <a:ext cx="4782200" cy="424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1596464" y="892056"/>
            <a:ext cx="8428800" cy="684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1"/>
                </a:solidFill>
                <a:latin typeface="Arial"/>
                <a:ea typeface="Arial"/>
                <a:cs typeface="Arial"/>
                <a:sym typeface="Arial"/>
              </a:rPr>
              <a:t>SAMPLES FOR TRAINING AND TESTING</a:t>
            </a:r>
          </a:p>
        </p:txBody>
      </p:sp>
      <p:sp>
        <p:nvSpPr>
          <p:cNvPr id="240" name="Google Shape;240;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FFFFFF"/>
                </a:solidFill>
                <a:latin typeface="Arial"/>
                <a:ea typeface="Arial"/>
                <a:cs typeface="Arial"/>
                <a:sym typeface="Arial"/>
              </a:rPr>
              <a:t>16</a:t>
            </a:fld>
            <a:endParaRPr lang="en-US" sz="1200" b="0" i="0" u="none" strike="noStrike" cap="none">
              <a:solidFill>
                <a:srgbClr val="FFFFFF"/>
              </a:solidFill>
              <a:latin typeface="Arial"/>
              <a:ea typeface="Arial"/>
              <a:cs typeface="Arial"/>
              <a:sym typeface="Arial"/>
            </a:endParaRPr>
          </a:p>
        </p:txBody>
      </p:sp>
      <p:graphicFrame>
        <p:nvGraphicFramePr>
          <p:cNvPr id="241" name="Google Shape;241;p13"/>
          <p:cNvGraphicFramePr/>
          <p:nvPr>
            <p:extLst>
              <p:ext uri="{D42A27DB-BD31-4B8C-83A1-F6EECF244321}">
                <p14:modId xmlns:p14="http://schemas.microsoft.com/office/powerpoint/2010/main" val="1221176502"/>
              </p:ext>
            </p:extLst>
          </p:nvPr>
        </p:nvGraphicFramePr>
        <p:xfrm>
          <a:off x="1307906" y="2703870"/>
          <a:ext cx="9148950" cy="2644878"/>
        </p:xfrm>
        <a:graphic>
          <a:graphicData uri="http://schemas.openxmlformats.org/drawingml/2006/table">
            <a:tbl>
              <a:tblPr firstRow="1" bandRow="1">
                <a:noFill/>
                <a:tableStyleId>{187C3079-96C6-4CAC-AC2A-A12563756642}</a:tableStyleId>
              </a:tblPr>
              <a:tblGrid>
                <a:gridCol w="5914125">
                  <a:extLst>
                    <a:ext uri="{9D8B030D-6E8A-4147-A177-3AD203B41FA5}">
                      <a16:colId xmlns:a16="http://schemas.microsoft.com/office/drawing/2014/main" val="20000"/>
                    </a:ext>
                  </a:extLst>
                </a:gridCol>
                <a:gridCol w="3234825">
                  <a:extLst>
                    <a:ext uri="{9D8B030D-6E8A-4147-A177-3AD203B41FA5}">
                      <a16:colId xmlns:a16="http://schemas.microsoft.com/office/drawing/2014/main" val="20001"/>
                    </a:ext>
                  </a:extLst>
                </a:gridCol>
              </a:tblGrid>
              <a:tr h="873544">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Samples for training (80%)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41,120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0"/>
                  </a:ext>
                </a:extLst>
              </a:tr>
              <a:tr h="885667">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Samples for testing (20%)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dk1"/>
                          </a:solidFill>
                        </a:rPr>
                        <a:t>10,280</a:t>
                      </a:r>
                      <a:endParaRPr sz="2200" u="none" strike="noStrike" cap="none"/>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1"/>
                  </a:ext>
                </a:extLst>
              </a:tr>
              <a:tr h="885667">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chemeClr val="dk1"/>
                          </a:solidFill>
                        </a:rPr>
                        <a:t>Total samples </a:t>
                      </a:r>
                      <a:endParaRPr sz="2200" u="none" strike="noStrike" cap="none" dirty="0"/>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chemeClr val="dk1"/>
                          </a:solidFill>
                        </a:rPr>
                        <a:t>51,400</a:t>
                      </a:r>
                      <a:endParaRPr sz="2200" u="none" strike="noStrike" cap="none" dirty="0"/>
                    </a:p>
                  </a:txBody>
                  <a:tcPr marL="91450" marR="91450" marT="45725" marB="457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5232771" y="437513"/>
            <a:ext cx="6232398" cy="5954325"/>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6600">
                <a:solidFill>
                  <a:schemeClr val="bg2"/>
                </a:solidFill>
                <a:highlight>
                  <a:schemeClr val="lt1"/>
                </a:highlight>
                <a:sym typeface="Arial"/>
              </a:rPr>
              <a:t>MODEL ARCHITECTURE</a:t>
            </a:r>
          </a:p>
        </p:txBody>
      </p:sp>
      <p:sp>
        <p:nvSpPr>
          <p:cNvPr id="247" name="Google Shape;247;p15"/>
          <p:cNvSpPr txBox="1">
            <a:spLocks noGrp="1"/>
          </p:cNvSpPr>
          <p:nvPr>
            <p:ph type="sldNum" idx="12"/>
          </p:nvPr>
        </p:nvSpPr>
        <p:spPr>
          <a:xfrm>
            <a:off x="10915553" y="6391836"/>
            <a:ext cx="715337" cy="304801"/>
          </a:xfrm>
          <a:prstGeom prst="rect">
            <a:avLst/>
          </a:prstGeom>
        </p:spPr>
        <p:txBody>
          <a:bodyPr spcFirstLastPara="1" vert="horz" lIns="91440" tIns="45720" rIns="91440" bIns="45720" rtlCol="0" anchor="ctr" anchorCtr="0">
            <a:normAutofit/>
          </a:bodyPr>
          <a:lstStyle/>
          <a:p>
            <a:pPr marR="0" lvl="0" indent="0">
              <a:lnSpc>
                <a:spcPct val="90000"/>
              </a:lnSpc>
              <a:spcBef>
                <a:spcPts val="0"/>
              </a:spcBef>
              <a:spcAft>
                <a:spcPts val="600"/>
              </a:spcAft>
              <a:buClr>
                <a:srgbClr val="000000"/>
              </a:buClr>
              <a:buSzPts val="1200"/>
              <a:buFont typeface="Arial"/>
              <a:buNone/>
            </a:pPr>
            <a:fld id="{00000000-1234-1234-1234-123412341234}" type="slidenum">
              <a:rPr lang="en-US" sz="1000" u="none" strike="noStrike" cap="none">
                <a:solidFill>
                  <a:srgbClr val="B31166"/>
                </a:solidFill>
                <a:latin typeface="+mn-lt"/>
                <a:ea typeface="+mn-ea"/>
                <a:cs typeface="+mn-cs"/>
                <a:sym typeface="Arial"/>
              </a:rPr>
              <a:pPr marR="0" lvl="0" indent="0">
                <a:lnSpc>
                  <a:spcPct val="90000"/>
                </a:lnSpc>
                <a:spcBef>
                  <a:spcPts val="0"/>
                </a:spcBef>
                <a:spcAft>
                  <a:spcPts val="600"/>
                </a:spcAft>
                <a:buClr>
                  <a:srgbClr val="000000"/>
                </a:buClr>
                <a:buSzPts val="1200"/>
                <a:buFont typeface="Arial"/>
                <a:buNone/>
              </a:pPr>
              <a:t>17</a:t>
            </a:fld>
            <a:endParaRPr lang="en-US" sz="1000" u="none" strike="noStrike" cap="none">
              <a:solidFill>
                <a:srgbClr val="B31166"/>
              </a:solidFill>
              <a:latin typeface="+mn-lt"/>
              <a:ea typeface="+mn-ea"/>
              <a:cs typeface="+mn-cs"/>
              <a:sym typeface="Aria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46"/>
                                        </p:tgtEl>
                                        <p:attrNameLst>
                                          <p:attrName>style.visibility</p:attrName>
                                        </p:attrNameLst>
                                      </p:cBhvr>
                                      <p:to>
                                        <p:strVal val="visible"/>
                                      </p:to>
                                    </p:set>
                                    <p:animEffect transition="in" filter="fade">
                                      <p:cBhvr>
                                        <p:cTn id="7" dur="4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p:nvSpPr>
          <p:cNvPr id="252" name="Google Shape;252;p17"/>
          <p:cNvSpPr txBox="1">
            <a:spLocks noGrp="1"/>
          </p:cNvSpPr>
          <p:nvPr>
            <p:ph type="title"/>
          </p:nvPr>
        </p:nvSpPr>
        <p:spPr>
          <a:xfrm>
            <a:off x="8382055" y="1241266"/>
            <a:ext cx="3161016" cy="3153753"/>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4600" b="0" i="0" kern="1200">
                <a:solidFill>
                  <a:srgbClr val="EBEBEB"/>
                </a:solidFill>
                <a:latin typeface="+mj-lt"/>
                <a:ea typeface="+mj-ea"/>
                <a:cs typeface="+mj-cs"/>
                <a:sym typeface="Arial"/>
              </a:rPr>
              <a:t> INPUT, OUTPUT AND LOSS FUNCTION</a:t>
            </a:r>
          </a:p>
        </p:txBody>
      </p:sp>
      <p:sp>
        <p:nvSpPr>
          <p:cNvPr id="253" name="Google Shape;253;p17"/>
          <p:cNvSpPr txBox="1">
            <a:spLocks noGrp="1"/>
          </p:cNvSpPr>
          <p:nvPr>
            <p:ph type="sldNum" idx="12"/>
          </p:nvPr>
        </p:nvSpPr>
        <p:spPr>
          <a:xfrm>
            <a:off x="10342708"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a:latin typeface="+mn-lt"/>
                <a:ea typeface="+mn-ea"/>
                <a:cs typeface="+mn-cs"/>
                <a:sym typeface="Arial"/>
              </a:rPr>
              <a:pPr marR="0" lvl="0" indent="0" algn="ctr" defTabSz="914400">
                <a:spcBef>
                  <a:spcPts val="0"/>
                </a:spcBef>
                <a:spcAft>
                  <a:spcPts val="600"/>
                </a:spcAft>
                <a:buClr>
                  <a:srgbClr val="000000"/>
                </a:buClr>
                <a:buSzPts val="1200"/>
                <a:buFont typeface="Arial"/>
                <a:buNone/>
              </a:pPr>
              <a:t>18</a:t>
            </a:fld>
            <a:endParaRPr lang="en-US" sz="2800">
              <a:latin typeface="+mn-lt"/>
              <a:ea typeface="+mn-ea"/>
              <a:cs typeface="+mn-cs"/>
              <a:sym typeface="Arial"/>
            </a:endParaRPr>
          </a:p>
        </p:txBody>
      </p:sp>
      <p:graphicFrame>
        <p:nvGraphicFramePr>
          <p:cNvPr id="254" name="Google Shape;254;p17"/>
          <p:cNvGraphicFramePr/>
          <p:nvPr>
            <p:extLst>
              <p:ext uri="{D42A27DB-BD31-4B8C-83A1-F6EECF244321}">
                <p14:modId xmlns:p14="http://schemas.microsoft.com/office/powerpoint/2010/main" val="3513571142"/>
              </p:ext>
            </p:extLst>
          </p:nvPr>
        </p:nvGraphicFramePr>
        <p:xfrm>
          <a:off x="1109763" y="1797131"/>
          <a:ext cx="6443181" cy="3263738"/>
        </p:xfrm>
        <a:graphic>
          <a:graphicData uri="http://schemas.openxmlformats.org/drawingml/2006/table">
            <a:tbl>
              <a:tblPr firstRow="1" bandRow="1">
                <a:solidFill>
                  <a:schemeClr val="bg1"/>
                </a:solidFill>
                <a:tableStyleId>{187C3079-96C6-4CAC-AC2A-A12563756642}</a:tableStyleId>
              </a:tblPr>
              <a:tblGrid>
                <a:gridCol w="1906148">
                  <a:extLst>
                    <a:ext uri="{9D8B030D-6E8A-4147-A177-3AD203B41FA5}">
                      <a16:colId xmlns:a16="http://schemas.microsoft.com/office/drawing/2014/main" val="20000"/>
                    </a:ext>
                  </a:extLst>
                </a:gridCol>
                <a:gridCol w="4537033">
                  <a:extLst>
                    <a:ext uri="{9D8B030D-6E8A-4147-A177-3AD203B41FA5}">
                      <a16:colId xmlns:a16="http://schemas.microsoft.com/office/drawing/2014/main" val="20001"/>
                    </a:ext>
                  </a:extLst>
                </a:gridCol>
              </a:tblGrid>
              <a:tr h="818818">
                <a:tc>
                  <a:txBody>
                    <a:bodyPr/>
                    <a:lstStyle/>
                    <a:p>
                      <a:pPr marL="0" marR="0" lvl="0" indent="0" algn="ctr" rtl="0">
                        <a:lnSpc>
                          <a:spcPct val="100000"/>
                        </a:lnSpc>
                        <a:spcBef>
                          <a:spcPts val="0"/>
                        </a:spcBef>
                        <a:spcAft>
                          <a:spcPts val="0"/>
                        </a:spcAft>
                        <a:buClr>
                          <a:srgbClr val="000000"/>
                        </a:buClr>
                        <a:buSzPts val="2200"/>
                        <a:buFont typeface="Arial"/>
                        <a:buNone/>
                      </a:pPr>
                      <a:r>
                        <a:rPr lang="en-US" sz="2600" b="0" u="none" strike="noStrike" cap="none" spc="0">
                          <a:solidFill>
                            <a:schemeClr val="bg1"/>
                          </a:solidFill>
                        </a:rPr>
                        <a:t>Input</a:t>
                      </a:r>
                      <a:endParaRPr sz="2600" b="0" u="none" strike="noStrike" cap="none" spc="0">
                        <a:solidFill>
                          <a:schemeClr val="bg1"/>
                        </a:solidFill>
                      </a:endParaRPr>
                    </a:p>
                  </a:txBody>
                  <a:tcPr marL="224886" marR="173009" marT="172990" marB="17299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600" b="0" u="none" strike="noStrike" cap="none" spc="0">
                          <a:solidFill>
                            <a:schemeClr val="bg1"/>
                          </a:solidFill>
                        </a:rPr>
                        <a:t>Images and Labels</a:t>
                      </a:r>
                      <a:endParaRPr sz="2600" b="0" u="none" strike="noStrike" cap="none" spc="0">
                        <a:solidFill>
                          <a:schemeClr val="bg1"/>
                        </a:solidFill>
                      </a:endParaRPr>
                    </a:p>
                  </a:txBody>
                  <a:tcPr marL="224886" marR="173009" marT="172990" marB="17299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1222460">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Output</a:t>
                      </a:r>
                      <a:endParaRPr sz="2600" u="none" strike="noStrike" cap="none" spc="0">
                        <a:solidFill>
                          <a:schemeClr val="tx1"/>
                        </a:solidFill>
                      </a:endParaRPr>
                    </a:p>
                  </a:txBody>
                  <a:tcPr marL="224886" marR="173009" marT="172990" marB="172990">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Target Class among 257 categories</a:t>
                      </a:r>
                      <a:endParaRPr sz="2600" u="none" strike="noStrike" cap="none" spc="0">
                        <a:solidFill>
                          <a:schemeClr val="tx1"/>
                        </a:solidFill>
                      </a:endParaRPr>
                    </a:p>
                  </a:txBody>
                  <a:tcPr marL="224886" marR="173009" marT="172990" marB="172990">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1"/>
                  </a:ext>
                </a:extLst>
              </a:tr>
              <a:tr h="1222460">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Loss Function</a:t>
                      </a:r>
                      <a:endParaRPr sz="2600" u="none" strike="noStrike" cap="none" spc="0">
                        <a:solidFill>
                          <a:schemeClr val="tx1"/>
                        </a:solidFill>
                      </a:endParaRPr>
                    </a:p>
                  </a:txBody>
                  <a:tcPr marL="224886" marR="173009" marT="172990" marB="17299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600" u="none" strike="noStrike" cap="none" spc="0">
                          <a:solidFill>
                            <a:schemeClr val="tx1"/>
                          </a:solidFill>
                        </a:rPr>
                        <a:t>Categorical Cross Entropy</a:t>
                      </a:r>
                      <a:endParaRPr sz="2600" u="none" strike="noStrike" cap="none" spc="0">
                        <a:solidFill>
                          <a:schemeClr val="tx1"/>
                        </a:solidFill>
                      </a:endParaRPr>
                    </a:p>
                  </a:txBody>
                  <a:tcPr marL="224886" marR="173009" marT="172990" marB="172990">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smtClean="0">
                <a:solidFill>
                  <a:srgbClr val="FFFFFF"/>
                </a:solidFill>
                <a:latin typeface="Arial"/>
                <a:ea typeface="Arial"/>
                <a:cs typeface="Arial"/>
                <a:sym typeface="Arial"/>
              </a:rPr>
              <a:t>19</a:t>
            </a:fld>
            <a:endParaRPr lang="en-US" sz="1200">
              <a:solidFill>
                <a:srgbClr val="FFFFFF"/>
              </a:solidFill>
              <a:latin typeface="Arial"/>
              <a:ea typeface="Arial"/>
              <a:cs typeface="Arial"/>
              <a:sym typeface="Arial"/>
            </a:endParaRPr>
          </a:p>
        </p:txBody>
      </p:sp>
      <p:pic>
        <p:nvPicPr>
          <p:cNvPr id="262" name="Google Shape;262;p18"/>
          <p:cNvPicPr preferRelativeResize="0"/>
          <p:nvPr/>
        </p:nvPicPr>
        <p:blipFill rotWithShape="1">
          <a:blip r:embed="rId3">
            <a:alphaModFix/>
          </a:blip>
          <a:srcRect/>
          <a:stretch/>
        </p:blipFill>
        <p:spPr>
          <a:xfrm>
            <a:off x="1417725" y="4163349"/>
            <a:ext cx="9198249" cy="2301851"/>
          </a:xfrm>
          <a:prstGeom prst="rect">
            <a:avLst/>
          </a:prstGeom>
          <a:noFill/>
          <a:ln>
            <a:noFill/>
          </a:ln>
        </p:spPr>
      </p:pic>
      <p:graphicFrame>
        <p:nvGraphicFramePr>
          <p:cNvPr id="266" name="Google Shape;260;p18">
            <a:extLst>
              <a:ext uri="{FF2B5EF4-FFF2-40B4-BE49-F238E27FC236}">
                <a16:creationId xmlns:a16="http://schemas.microsoft.com/office/drawing/2014/main" id="{17031AC1-A882-A784-9FE3-A885FA23EA05}"/>
              </a:ext>
            </a:extLst>
          </p:cNvPr>
          <p:cNvGraphicFramePr/>
          <p:nvPr>
            <p:extLst>
              <p:ext uri="{D42A27DB-BD31-4B8C-83A1-F6EECF244321}">
                <p14:modId xmlns:p14="http://schemas.microsoft.com/office/powerpoint/2010/main" val="3423972362"/>
              </p:ext>
            </p:extLst>
          </p:nvPr>
        </p:nvGraphicFramePr>
        <p:xfrm>
          <a:off x="316350" y="289448"/>
          <a:ext cx="11559300" cy="39777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p:nvSpPr>
          <p:cNvPr id="128" name="Google Shape;128;g2c9b25e5c0f_2_0"/>
          <p:cNvSpPr txBox="1">
            <a:spLocks noGrp="1"/>
          </p:cNvSpPr>
          <p:nvPr>
            <p:ph type="title"/>
          </p:nvPr>
        </p:nvSpPr>
        <p:spPr>
          <a:xfrm>
            <a:off x="1154955" y="973667"/>
            <a:ext cx="2942210" cy="4833745"/>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rgbClr val="F2F2F2"/>
              </a:buClr>
              <a:buSzPts val="3200"/>
            </a:pPr>
            <a:r>
              <a:rPr lang="en-US" sz="3600" cap="all">
                <a:solidFill>
                  <a:srgbClr val="EBEBEB"/>
                </a:solidFill>
                <a:sym typeface="Arial"/>
              </a:rPr>
              <a:t>CONTENT</a:t>
            </a:r>
          </a:p>
        </p:txBody>
      </p:sp>
      <p:sp>
        <p:nvSpPr>
          <p:cNvPr id="126" name="Google Shape;126;g2c9b25e5c0f_2_0"/>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a:spcBef>
                <a:spcPts val="0"/>
              </a:spcBef>
              <a:spcAft>
                <a:spcPts val="600"/>
              </a:spcAft>
              <a:buClr>
                <a:srgbClr val="000000"/>
              </a:buClr>
              <a:buSzPts val="1200"/>
              <a:buFont typeface="Arial"/>
              <a:buNone/>
            </a:pPr>
            <a:fld id="{00000000-1234-1234-1234-123412341234}" type="slidenum">
              <a:rPr lang="en-US" sz="2800" b="0" i="0" u="none" strike="noStrike" kern="1200" cap="none">
                <a:latin typeface="+mn-lt"/>
                <a:ea typeface="+mn-ea"/>
                <a:cs typeface="+mn-cs"/>
                <a:sym typeface="Arial"/>
              </a:rPr>
              <a:pPr marR="0" lvl="0" indent="0" algn="ctr">
                <a:spcBef>
                  <a:spcPts val="0"/>
                </a:spcBef>
                <a:spcAft>
                  <a:spcPts val="600"/>
                </a:spcAft>
                <a:buClr>
                  <a:srgbClr val="000000"/>
                </a:buClr>
                <a:buSzPts val="1200"/>
                <a:buFont typeface="Arial"/>
                <a:buNone/>
              </a:pPr>
              <a:t>2</a:t>
            </a:fld>
            <a:endParaRPr lang="en-US" sz="2800" b="0" i="0" u="none" strike="noStrike" kern="1200" cap="none">
              <a:latin typeface="+mn-lt"/>
              <a:ea typeface="+mn-ea"/>
              <a:cs typeface="+mn-cs"/>
              <a:sym typeface="Arial"/>
            </a:endParaRPr>
          </a:p>
        </p:txBody>
      </p:sp>
      <p:graphicFrame>
        <p:nvGraphicFramePr>
          <p:cNvPr id="130" name="Google Shape;127;g2c9b25e5c0f_2_0">
            <a:extLst>
              <a:ext uri="{FF2B5EF4-FFF2-40B4-BE49-F238E27FC236}">
                <a16:creationId xmlns:a16="http://schemas.microsoft.com/office/drawing/2014/main" id="{20A1087F-583C-6619-7956-94B5AD2BA163}"/>
              </a:ext>
            </a:extLst>
          </p:cNvPr>
          <p:cNvGraphicFramePr/>
          <p:nvPr>
            <p:extLst>
              <p:ext uri="{D42A27DB-BD31-4B8C-83A1-F6EECF244321}">
                <p14:modId xmlns:p14="http://schemas.microsoft.com/office/powerpoint/2010/main" val="2557480665"/>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6"/>
        <p:cNvGrpSpPr/>
        <p:nvPr/>
      </p:nvGrpSpPr>
      <p:grpSpPr>
        <a:xfrm>
          <a:off x="0" y="0"/>
          <a:ext cx="0" cy="0"/>
          <a:chOff x="0" y="0"/>
          <a:chExt cx="0" cy="0"/>
        </a:xfrm>
      </p:grpSpPr>
      <p:sp>
        <p:nvSpPr>
          <p:cNvPr id="267" name="Google Shape;267;p16"/>
          <p:cNvSpPr/>
          <p:nvPr/>
        </p:nvSpPr>
        <p:spPr>
          <a:xfrm>
            <a:off x="231140" y="243840"/>
            <a:ext cx="11724640" cy="637793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16"/>
          <p:cNvSpPr txBox="1">
            <a:spLocks noGrp="1"/>
          </p:cNvSpPr>
          <p:nvPr>
            <p:ph type="sldNum" idx="12"/>
          </p:nvPr>
        </p:nvSpPr>
        <p:spPr>
          <a:xfrm>
            <a:off x="9329530" y="6280978"/>
            <a:ext cx="1706217"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chemeClr val="accent1"/>
              </a:buClr>
              <a:buSzPts val="1200"/>
              <a:buNone/>
            </a:pPr>
            <a:fld id="{00000000-1234-1234-1234-123412341234}" type="slidenum">
              <a:rPr lang="en-US">
                <a:solidFill>
                  <a:schemeClr val="accent1"/>
                </a:solidFill>
                <a:latin typeface="Corbel"/>
                <a:ea typeface="Corbel"/>
                <a:cs typeface="Corbel"/>
                <a:sym typeface="Corbel"/>
              </a:rPr>
              <a:t>20</a:t>
            </a:fld>
            <a:endParaRPr>
              <a:solidFill>
                <a:schemeClr val="accent1"/>
              </a:solidFill>
              <a:latin typeface="Corbel"/>
              <a:ea typeface="Corbel"/>
              <a:cs typeface="Corbel"/>
              <a:sym typeface="Corbel"/>
            </a:endParaRPr>
          </a:p>
        </p:txBody>
      </p:sp>
      <p:sp>
        <p:nvSpPr>
          <p:cNvPr id="269" name="Google Shape;269;p16"/>
          <p:cNvSpPr txBox="1"/>
          <p:nvPr/>
        </p:nvSpPr>
        <p:spPr>
          <a:xfrm>
            <a:off x="2391100" y="705000"/>
            <a:ext cx="717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374350"/>
                </a:solidFill>
                <a:latin typeface="Roboto"/>
                <a:ea typeface="Roboto"/>
                <a:cs typeface="Roboto"/>
                <a:sym typeface="Roboto"/>
              </a:rPr>
              <a:t>ORIGINAL ResNet18 ARCHITECTURE</a:t>
            </a:r>
            <a:endParaRPr sz="3200" b="1" i="0" u="none" strike="noStrike" cap="none">
              <a:solidFill>
                <a:srgbClr val="374350"/>
              </a:solidFill>
              <a:latin typeface="Arial"/>
              <a:ea typeface="Arial"/>
              <a:cs typeface="Arial"/>
              <a:sym typeface="Arial"/>
            </a:endParaRPr>
          </a:p>
        </p:txBody>
      </p:sp>
      <p:pic>
        <p:nvPicPr>
          <p:cNvPr id="270" name="Google Shape;270;p16"/>
          <p:cNvPicPr preferRelativeResize="0"/>
          <p:nvPr/>
        </p:nvPicPr>
        <p:blipFill rotWithShape="1">
          <a:blip r:embed="rId3">
            <a:alphaModFix/>
          </a:blip>
          <a:srcRect r="9354"/>
          <a:stretch/>
        </p:blipFill>
        <p:spPr>
          <a:xfrm>
            <a:off x="296700" y="1720850"/>
            <a:ext cx="11470726" cy="411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c7c2021ba4_0_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277" name="Google Shape;277;g2c7c2021ba4_0_1"/>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278" name="Google Shape;278;g2c7c2021ba4_0_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a:t>21</a:t>
            </a:fld>
            <a:endParaRPr/>
          </a:p>
        </p:txBody>
      </p:sp>
      <p:pic>
        <p:nvPicPr>
          <p:cNvPr id="279" name="Google Shape;279;g2c7c2021ba4_0_1"/>
          <p:cNvPicPr preferRelativeResize="0"/>
          <p:nvPr/>
        </p:nvPicPr>
        <p:blipFill rotWithShape="1">
          <a:blip r:embed="rId3">
            <a:alphaModFix/>
          </a:blip>
          <a:srcRect/>
          <a:stretch/>
        </p:blipFill>
        <p:spPr>
          <a:xfrm>
            <a:off x="1399187" y="1761400"/>
            <a:ext cx="9393624" cy="4686300"/>
          </a:xfrm>
          <a:prstGeom prst="rect">
            <a:avLst/>
          </a:prstGeom>
          <a:noFill/>
          <a:ln>
            <a:noFill/>
          </a:ln>
        </p:spPr>
      </p:pic>
      <p:sp>
        <p:nvSpPr>
          <p:cNvPr id="280" name="Google Shape;280;g2c7c2021ba4_0_1"/>
          <p:cNvSpPr txBox="1"/>
          <p:nvPr/>
        </p:nvSpPr>
        <p:spPr>
          <a:xfrm>
            <a:off x="2391100" y="705000"/>
            <a:ext cx="717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chemeClr val="bg2"/>
                </a:solidFill>
                <a:latin typeface="Roboto"/>
                <a:ea typeface="Roboto"/>
                <a:cs typeface="Roboto"/>
                <a:sym typeface="Roboto"/>
              </a:rPr>
              <a:t>ORIGINAL ResNet50 ARCHITECTURE</a:t>
            </a:r>
            <a:endParaRPr sz="3200" b="1" i="0" u="none" strike="noStrike" cap="none" dirty="0">
              <a:solidFill>
                <a:schemeClr val="bg2"/>
              </a:solidFill>
              <a:latin typeface="Arial"/>
              <a:ea typeface="Arial"/>
              <a:cs typeface="Arial"/>
              <a:sym typeface="Arial"/>
            </a:endParaRPr>
          </a:p>
        </p:txBody>
      </p:sp>
      <p:sp>
        <p:nvSpPr>
          <p:cNvPr id="281" name="Google Shape;281;g2c7c2021ba4_0_1"/>
          <p:cNvSpPr txBox="1"/>
          <p:nvPr/>
        </p:nvSpPr>
        <p:spPr>
          <a:xfrm rot="5400000">
            <a:off x="9829200" y="5317950"/>
            <a:ext cx="657900" cy="3651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chemeClr val="dk1"/>
                </a:solidFill>
                <a:latin typeface="Arial"/>
                <a:ea typeface="Arial"/>
                <a:cs typeface="Arial"/>
                <a:sym typeface="Arial"/>
              </a:rPr>
              <a:t>257</a:t>
            </a:r>
            <a:endParaRPr sz="17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9"/>
          <p:cNvSpPr txBox="1">
            <a:spLocks noGrp="1"/>
          </p:cNvSpPr>
          <p:nvPr>
            <p:ph type="title"/>
          </p:nvPr>
        </p:nvSpPr>
        <p:spPr>
          <a:xfrm>
            <a:off x="3220958" y="421888"/>
            <a:ext cx="5481900" cy="610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2"/>
                </a:solidFill>
                <a:latin typeface="Arial"/>
                <a:ea typeface="Arial"/>
                <a:cs typeface="Arial"/>
                <a:sym typeface="Arial"/>
              </a:rPr>
              <a:t>EVALUATING THE MODEL</a:t>
            </a:r>
            <a:endParaRPr b="1" dirty="0">
              <a:solidFill>
                <a:schemeClr val="bg2"/>
              </a:solidFill>
              <a:latin typeface="Arial"/>
              <a:ea typeface="Arial"/>
              <a:cs typeface="Arial"/>
              <a:sym typeface="Arial"/>
            </a:endParaRPr>
          </a:p>
        </p:txBody>
      </p:sp>
      <p:sp>
        <p:nvSpPr>
          <p:cNvPr id="288" name="Google Shape;288;p19"/>
          <p:cNvSpPr txBox="1">
            <a:spLocks noGrp="1"/>
          </p:cNvSpPr>
          <p:nvPr>
            <p:ph type="body" idx="1"/>
          </p:nvPr>
        </p:nvSpPr>
        <p:spPr>
          <a:xfrm>
            <a:off x="7619975" y="1258100"/>
            <a:ext cx="4107000" cy="3885600"/>
          </a:xfrm>
          <a:prstGeom prst="rect">
            <a:avLst/>
          </a:prstGeom>
          <a:noFill/>
          <a:ln>
            <a:noFill/>
          </a:ln>
        </p:spPr>
        <p:txBody>
          <a:bodyPr spcFirstLastPara="1" wrap="square" lIns="91425" tIns="45700" rIns="91425" bIns="45700" anchor="t" anchorCtr="0">
            <a:noAutofit/>
          </a:bodyPr>
          <a:lstStyle/>
          <a:p>
            <a:pPr marL="457200" lvl="0" indent="-336550" algn="just" rtl="0">
              <a:lnSpc>
                <a:spcPct val="150000"/>
              </a:lnSpc>
              <a:spcBef>
                <a:spcPts val="0"/>
              </a:spcBef>
              <a:spcAft>
                <a:spcPts val="0"/>
              </a:spcAft>
              <a:buSzPts val="1700"/>
              <a:buFont typeface="Arial"/>
              <a:buChar char="●"/>
            </a:pPr>
            <a:r>
              <a:rPr lang="en-US" sz="1700">
                <a:solidFill>
                  <a:schemeClr val="dk1"/>
                </a:solidFill>
              </a:rPr>
              <a:t>Evaluate the performance of our model using metrics like accuracy, confusion matrix, and classification report. </a:t>
            </a:r>
            <a:endParaRPr sz="1700">
              <a:solidFill>
                <a:schemeClr val="dk1"/>
              </a:solidFill>
            </a:endParaRPr>
          </a:p>
          <a:p>
            <a:pPr marL="457200" lvl="0" indent="-336550" algn="just" rtl="0">
              <a:lnSpc>
                <a:spcPct val="150000"/>
              </a:lnSpc>
              <a:spcBef>
                <a:spcPts val="0"/>
              </a:spcBef>
              <a:spcAft>
                <a:spcPts val="0"/>
              </a:spcAft>
              <a:buSzPts val="1700"/>
              <a:buFont typeface="Arial"/>
              <a:buChar char="●"/>
            </a:pPr>
            <a:r>
              <a:rPr lang="en-US" sz="1700">
                <a:solidFill>
                  <a:schemeClr val="dk1"/>
                </a:solidFill>
              </a:rPr>
              <a:t>Fine-tune the hyperparameters to improve the performance of ResNet18 and ResNet50.</a:t>
            </a:r>
            <a:endParaRPr sz="1700">
              <a:solidFill>
                <a:schemeClr val="dk1"/>
              </a:solidFill>
            </a:endParaRPr>
          </a:p>
          <a:p>
            <a:pPr marL="457200" lvl="0" indent="-336550" algn="just" rtl="0">
              <a:lnSpc>
                <a:spcPct val="150000"/>
              </a:lnSpc>
              <a:spcBef>
                <a:spcPts val="1600"/>
              </a:spcBef>
              <a:spcAft>
                <a:spcPts val="0"/>
              </a:spcAft>
              <a:buSzPts val="1700"/>
              <a:buFont typeface="Arial"/>
              <a:buChar char="●"/>
            </a:pPr>
            <a:r>
              <a:rPr lang="en-US" sz="1700">
                <a:solidFill>
                  <a:schemeClr val="dk1"/>
                </a:solidFill>
              </a:rPr>
              <a:t>Compare the results of both the model architecture.</a:t>
            </a:r>
            <a:endParaRPr sz="1700">
              <a:solidFill>
                <a:schemeClr val="dk1"/>
              </a:solidFill>
            </a:endParaRPr>
          </a:p>
        </p:txBody>
      </p:sp>
      <p:sp>
        <p:nvSpPr>
          <p:cNvPr id="289" name="Google Shape;289;p1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a:solidFill>
                  <a:srgbClr val="FFFFFF"/>
                </a:solidFill>
                <a:latin typeface="Arial"/>
                <a:ea typeface="Arial"/>
                <a:cs typeface="Arial"/>
                <a:sym typeface="Arial"/>
              </a:rPr>
              <a:t>22</a:t>
            </a:fld>
            <a:endParaRPr sz="1200">
              <a:solidFill>
                <a:srgbClr val="FFFFFF"/>
              </a:solidFill>
              <a:latin typeface="Arial"/>
              <a:ea typeface="Arial"/>
              <a:cs typeface="Arial"/>
              <a:sym typeface="Arial"/>
            </a:endParaRPr>
          </a:p>
        </p:txBody>
      </p:sp>
      <p:sp>
        <p:nvSpPr>
          <p:cNvPr id="293" name="Google Shape;293;p19"/>
          <p:cNvSpPr txBox="1">
            <a:spLocks noGrp="1"/>
          </p:cNvSpPr>
          <p:nvPr>
            <p:ph type="title" idx="4294967295"/>
          </p:nvPr>
        </p:nvSpPr>
        <p:spPr>
          <a:xfrm>
            <a:off x="0" y="1284288"/>
            <a:ext cx="3954463" cy="3635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sz="2000" b="1" dirty="0">
                <a:latin typeface="Arial"/>
                <a:ea typeface="Arial"/>
                <a:cs typeface="Arial"/>
                <a:sym typeface="Arial"/>
              </a:rPr>
              <a:t>Sample of ResNet18 Results </a:t>
            </a:r>
            <a:endParaRPr sz="2000" b="1" dirty="0">
              <a:latin typeface="Arial"/>
              <a:ea typeface="Arial"/>
              <a:cs typeface="Arial"/>
              <a:sym typeface="Arial"/>
            </a:endParaRPr>
          </a:p>
        </p:txBody>
      </p:sp>
      <p:pic>
        <p:nvPicPr>
          <p:cNvPr id="290" name="Google Shape;290;p19"/>
          <p:cNvPicPr preferRelativeResize="0"/>
          <p:nvPr/>
        </p:nvPicPr>
        <p:blipFill rotWithShape="1">
          <a:blip r:embed="rId3">
            <a:alphaModFix/>
          </a:blip>
          <a:srcRect r="3437"/>
          <a:stretch/>
        </p:blipFill>
        <p:spPr>
          <a:xfrm>
            <a:off x="4994438" y="1689188"/>
            <a:ext cx="2583600" cy="3268875"/>
          </a:xfrm>
          <a:prstGeom prst="rect">
            <a:avLst/>
          </a:prstGeom>
          <a:noFill/>
          <a:ln>
            <a:noFill/>
          </a:ln>
        </p:spPr>
      </p:pic>
      <p:pic>
        <p:nvPicPr>
          <p:cNvPr id="291" name="Google Shape;291;p19"/>
          <p:cNvPicPr preferRelativeResize="0"/>
          <p:nvPr/>
        </p:nvPicPr>
        <p:blipFill rotWithShape="1">
          <a:blip r:embed="rId4">
            <a:alphaModFix/>
          </a:blip>
          <a:srcRect/>
          <a:stretch/>
        </p:blipFill>
        <p:spPr>
          <a:xfrm>
            <a:off x="363902" y="1704225"/>
            <a:ext cx="4588610" cy="3129650"/>
          </a:xfrm>
          <a:prstGeom prst="rect">
            <a:avLst/>
          </a:prstGeom>
          <a:noFill/>
          <a:ln>
            <a:noFill/>
          </a:ln>
        </p:spPr>
      </p:pic>
      <p:pic>
        <p:nvPicPr>
          <p:cNvPr id="292" name="Google Shape;292;p19"/>
          <p:cNvPicPr preferRelativeResize="0"/>
          <p:nvPr/>
        </p:nvPicPr>
        <p:blipFill rotWithShape="1">
          <a:blip r:embed="rId5">
            <a:alphaModFix/>
          </a:blip>
          <a:srcRect/>
          <a:stretch/>
        </p:blipFill>
        <p:spPr>
          <a:xfrm>
            <a:off x="530200" y="5209600"/>
            <a:ext cx="10863417" cy="1016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297"/>
        <p:cNvGrpSpPr/>
        <p:nvPr/>
      </p:nvGrpSpPr>
      <p:grpSpPr>
        <a:xfrm>
          <a:off x="0" y="0"/>
          <a:ext cx="0" cy="0"/>
          <a:chOff x="0" y="0"/>
          <a:chExt cx="0" cy="0"/>
        </a:xfrm>
      </p:grpSpPr>
      <p:grpSp>
        <p:nvGrpSpPr>
          <p:cNvPr id="319" name="Group 31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0" name="Rectangle 31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22" name="Rectangle 32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3" name="Rectangle 322">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4" name="Rectangle 323">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5"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326" name="Freeform: Shape 325">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27"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98" name="Google Shape;298;g2c6e06f890a_2_62"/>
          <p:cNvSpPr txBox="1">
            <a:spLocks noGrp="1"/>
          </p:cNvSpPr>
          <p:nvPr>
            <p:ph type="title"/>
          </p:nvPr>
        </p:nvSpPr>
        <p:spPr>
          <a:xfrm>
            <a:off x="5232771" y="437513"/>
            <a:ext cx="6232398" cy="5954325"/>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5100">
                <a:solidFill>
                  <a:schemeClr val="bg2"/>
                </a:solidFill>
                <a:highlight>
                  <a:schemeClr val="lt1"/>
                </a:highlight>
                <a:sym typeface="Arial"/>
              </a:rPr>
              <a:t>HYPER PARAMETRIZATION</a:t>
            </a:r>
          </a:p>
        </p:txBody>
      </p:sp>
      <p:sp>
        <p:nvSpPr>
          <p:cNvPr id="299" name="Google Shape;299;g2c6e06f890a_2_62"/>
          <p:cNvSpPr txBox="1">
            <a:spLocks noGrp="1"/>
          </p:cNvSpPr>
          <p:nvPr>
            <p:ph type="sldNum" idx="12"/>
          </p:nvPr>
        </p:nvSpPr>
        <p:spPr>
          <a:xfrm>
            <a:off x="10915553" y="6391836"/>
            <a:ext cx="715337" cy="304801"/>
          </a:xfrm>
          <a:prstGeom prst="rect">
            <a:avLst/>
          </a:prstGeom>
        </p:spPr>
        <p:txBody>
          <a:bodyPr spcFirstLastPara="1" vert="horz" lIns="91440" tIns="45720" rIns="91440" bIns="45720" rtlCol="0" anchor="ctr" anchorCtr="0">
            <a:normAutofit/>
          </a:bodyPr>
          <a:lstStyle/>
          <a:p>
            <a:pPr marR="0" lvl="0" indent="0">
              <a:lnSpc>
                <a:spcPct val="90000"/>
              </a:lnSpc>
              <a:spcBef>
                <a:spcPts val="0"/>
              </a:spcBef>
              <a:spcAft>
                <a:spcPts val="600"/>
              </a:spcAft>
              <a:buClr>
                <a:srgbClr val="000000"/>
              </a:buClr>
              <a:buSzPts val="1200"/>
              <a:buFont typeface="Arial"/>
              <a:buNone/>
            </a:pPr>
            <a:fld id="{00000000-1234-1234-1234-123412341234}" type="slidenum">
              <a:rPr lang="en-US" sz="1000" u="none" strike="noStrike" cap="none">
                <a:solidFill>
                  <a:srgbClr val="B31166"/>
                </a:solidFill>
                <a:latin typeface="+mn-lt"/>
                <a:ea typeface="+mn-ea"/>
                <a:cs typeface="+mn-cs"/>
                <a:sym typeface="Arial"/>
              </a:rPr>
              <a:pPr marR="0" lvl="0" indent="0">
                <a:lnSpc>
                  <a:spcPct val="90000"/>
                </a:lnSpc>
                <a:spcBef>
                  <a:spcPts val="0"/>
                </a:spcBef>
                <a:spcAft>
                  <a:spcPts val="600"/>
                </a:spcAft>
                <a:buClr>
                  <a:srgbClr val="000000"/>
                </a:buClr>
                <a:buSzPts val="1200"/>
                <a:buFont typeface="Arial"/>
                <a:buNone/>
              </a:pPr>
              <a:t>23</a:t>
            </a:fld>
            <a:endParaRPr lang="en-US" sz="1000" u="none" strike="noStrike" cap="none">
              <a:solidFill>
                <a:srgbClr val="B31166"/>
              </a:solidFill>
              <a:latin typeface="+mn-lt"/>
              <a:ea typeface="+mn-ea"/>
              <a:cs typeface="+mn-cs"/>
              <a:sym typeface="Arial"/>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98"/>
                                        </p:tgtEl>
                                        <p:attrNameLst>
                                          <p:attrName>style.visibility</p:attrName>
                                        </p:attrNameLst>
                                      </p:cBhvr>
                                      <p:to>
                                        <p:strVal val="visible"/>
                                      </p:to>
                                    </p:set>
                                    <p:animEffect transition="in" filter="fade">
                                      <p:cBhvr>
                                        <p:cTn id="7" dur="7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8" name="Google Shape;308;g2c839c26f64_0_3"/>
          <p:cNvSpPr txBox="1">
            <a:spLocks noGrp="1"/>
          </p:cNvSpPr>
          <p:nvPr>
            <p:ph type="title"/>
          </p:nvPr>
        </p:nvSpPr>
        <p:spPr>
          <a:xfrm>
            <a:off x="367800" y="249975"/>
            <a:ext cx="11456400" cy="77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None/>
            </a:pPr>
            <a:r>
              <a:rPr lang="en-US" b="1">
                <a:solidFill>
                  <a:schemeClr val="bg2"/>
                </a:solidFill>
                <a:latin typeface="Arial"/>
                <a:ea typeface="Arial"/>
                <a:cs typeface="Arial"/>
                <a:sym typeface="Arial"/>
              </a:rPr>
              <a:t>RESNET18: HYPER PARAMETRIZATION AND ACCURACY</a:t>
            </a:r>
            <a:endParaRPr lang="en-US" dirty="0">
              <a:solidFill>
                <a:schemeClr val="bg2"/>
              </a:solidFill>
              <a:latin typeface="Arial"/>
              <a:ea typeface="Arial"/>
              <a:cs typeface="Arial"/>
              <a:sym typeface="Arial"/>
            </a:endParaRPr>
          </a:p>
        </p:txBody>
      </p:sp>
      <p:sp>
        <p:nvSpPr>
          <p:cNvPr id="306" name="Google Shape;306;g2c839c26f64_0_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smtClean="0"/>
              <a:t>24</a:t>
            </a:fld>
            <a:endParaRPr lang="en-US"/>
          </a:p>
        </p:txBody>
      </p:sp>
      <p:graphicFrame>
        <p:nvGraphicFramePr>
          <p:cNvPr id="307" name="Google Shape;307;g2c839c26f64_0_3"/>
          <p:cNvGraphicFramePr/>
          <p:nvPr>
            <p:extLst>
              <p:ext uri="{D42A27DB-BD31-4B8C-83A1-F6EECF244321}">
                <p14:modId xmlns:p14="http://schemas.microsoft.com/office/powerpoint/2010/main" val="3155336208"/>
              </p:ext>
            </p:extLst>
          </p:nvPr>
        </p:nvGraphicFramePr>
        <p:xfrm>
          <a:off x="755374" y="1198451"/>
          <a:ext cx="10282238" cy="5555443"/>
        </p:xfrm>
        <a:graphic>
          <a:graphicData uri="http://schemas.openxmlformats.org/drawingml/2006/table">
            <a:tbl>
              <a:tblPr>
                <a:noFill/>
                <a:tableStyleId>{105FBE83-A2F5-4481-956C-EF0973721BF2}</a:tableStyleId>
              </a:tblPr>
              <a:tblGrid>
                <a:gridCol w="1269412">
                  <a:extLst>
                    <a:ext uri="{9D8B030D-6E8A-4147-A177-3AD203B41FA5}">
                      <a16:colId xmlns:a16="http://schemas.microsoft.com/office/drawing/2014/main" val="20000"/>
                    </a:ext>
                  </a:extLst>
                </a:gridCol>
                <a:gridCol w="930902">
                  <a:extLst>
                    <a:ext uri="{9D8B030D-6E8A-4147-A177-3AD203B41FA5}">
                      <a16:colId xmlns:a16="http://schemas.microsoft.com/office/drawing/2014/main" val="20001"/>
                    </a:ext>
                  </a:extLst>
                </a:gridCol>
                <a:gridCol w="905514">
                  <a:extLst>
                    <a:ext uri="{9D8B030D-6E8A-4147-A177-3AD203B41FA5}">
                      <a16:colId xmlns:a16="http://schemas.microsoft.com/office/drawing/2014/main" val="20002"/>
                    </a:ext>
                  </a:extLst>
                </a:gridCol>
                <a:gridCol w="854737">
                  <a:extLst>
                    <a:ext uri="{9D8B030D-6E8A-4147-A177-3AD203B41FA5}">
                      <a16:colId xmlns:a16="http://schemas.microsoft.com/office/drawing/2014/main" val="20003"/>
                    </a:ext>
                  </a:extLst>
                </a:gridCol>
                <a:gridCol w="837812">
                  <a:extLst>
                    <a:ext uri="{9D8B030D-6E8A-4147-A177-3AD203B41FA5}">
                      <a16:colId xmlns:a16="http://schemas.microsoft.com/office/drawing/2014/main" val="20004"/>
                    </a:ext>
                  </a:extLst>
                </a:gridCol>
                <a:gridCol w="770110">
                  <a:extLst>
                    <a:ext uri="{9D8B030D-6E8A-4147-A177-3AD203B41FA5}">
                      <a16:colId xmlns:a16="http://schemas.microsoft.com/office/drawing/2014/main" val="20005"/>
                    </a:ext>
                  </a:extLst>
                </a:gridCol>
                <a:gridCol w="820886">
                  <a:extLst>
                    <a:ext uri="{9D8B030D-6E8A-4147-A177-3AD203B41FA5}">
                      <a16:colId xmlns:a16="http://schemas.microsoft.com/office/drawing/2014/main" val="20006"/>
                    </a:ext>
                  </a:extLst>
                </a:gridCol>
                <a:gridCol w="846275">
                  <a:extLst>
                    <a:ext uri="{9D8B030D-6E8A-4147-A177-3AD203B41FA5}">
                      <a16:colId xmlns:a16="http://schemas.microsoft.com/office/drawing/2014/main" val="20007"/>
                    </a:ext>
                  </a:extLst>
                </a:gridCol>
                <a:gridCol w="719334">
                  <a:extLst>
                    <a:ext uri="{9D8B030D-6E8A-4147-A177-3AD203B41FA5}">
                      <a16:colId xmlns:a16="http://schemas.microsoft.com/office/drawing/2014/main" val="20008"/>
                    </a:ext>
                  </a:extLst>
                </a:gridCol>
                <a:gridCol w="778573">
                  <a:extLst>
                    <a:ext uri="{9D8B030D-6E8A-4147-A177-3AD203B41FA5}">
                      <a16:colId xmlns:a16="http://schemas.microsoft.com/office/drawing/2014/main" val="20009"/>
                    </a:ext>
                  </a:extLst>
                </a:gridCol>
                <a:gridCol w="803961">
                  <a:extLst>
                    <a:ext uri="{9D8B030D-6E8A-4147-A177-3AD203B41FA5}">
                      <a16:colId xmlns:a16="http://schemas.microsoft.com/office/drawing/2014/main" val="20010"/>
                    </a:ext>
                  </a:extLst>
                </a:gridCol>
                <a:gridCol w="744722">
                  <a:extLst>
                    <a:ext uri="{9D8B030D-6E8A-4147-A177-3AD203B41FA5}">
                      <a16:colId xmlns:a16="http://schemas.microsoft.com/office/drawing/2014/main" val="20011"/>
                    </a:ext>
                  </a:extLst>
                </a:gridCol>
              </a:tblGrid>
              <a:tr h="1354699">
                <a:tc rowSpan="2">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Hyper Parameters:</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Batch = 64</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0.0001 LR</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0.01 WD</a:t>
                      </a:r>
                      <a:endParaRPr sz="1700" u="none" strike="noStrike" cap="none"/>
                    </a:p>
                    <a:p>
                      <a:pPr marL="0" marR="0" lvl="0" indent="0" algn="l" rtl="0">
                        <a:lnSpc>
                          <a:spcPct val="115000"/>
                        </a:lnSpc>
                        <a:spcBef>
                          <a:spcPts val="0"/>
                        </a:spcBef>
                        <a:spcAft>
                          <a:spcPts val="0"/>
                        </a:spcAft>
                        <a:buClr>
                          <a:srgbClr val="000000"/>
                        </a:buClr>
                        <a:buSzPts val="1400"/>
                        <a:buFont typeface="Arial"/>
                        <a:buNone/>
                      </a:pPr>
                      <a:r>
                        <a:rPr lang="en-US" sz="1400" u="none" strike="noStrike" cap="none"/>
                        <a:t>	</a:t>
                      </a:r>
                      <a:r>
                        <a:rPr lang="en-US" sz="1700" u="none" strike="noStrike" cap="none"/>
                        <a:t>   </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t>Horizontal &amp; Vertical Flips,</a:t>
                      </a:r>
                      <a:endParaRPr sz="1700" u="none" strike="noStrike" cap="none" dirty="0"/>
                    </a:p>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t>Color Jitter (0,2, 0.2, 0.2, 0.1), Gaussian Blur (0.1,0.2),</a:t>
                      </a:r>
                      <a:endParaRPr sz="1700" u="none" strike="noStrike" cap="none" dirty="0"/>
                    </a:p>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t>Random Affine (</a:t>
                      </a:r>
                      <a:r>
                        <a:rPr lang="en-US" sz="1700" u="none" strike="noStrike" cap="none" dirty="0">
                          <a:solidFill>
                            <a:srgbClr val="040C28"/>
                          </a:solidFill>
                          <a:highlight>
                            <a:srgbClr val="FFFFFF"/>
                          </a:highlight>
                        </a:rPr>
                        <a:t>± 20 degrees,</a:t>
                      </a:r>
                      <a:endParaRPr sz="1700" u="none" strike="noStrike" cap="none" dirty="0">
                        <a:solidFill>
                          <a:srgbClr val="040C28"/>
                        </a:solidFill>
                        <a:highlight>
                          <a:srgbClr val="FFFFFF"/>
                        </a:highlight>
                      </a:endParaRPr>
                    </a:p>
                    <a:p>
                      <a:pPr marL="177800" marR="0" lvl="0" indent="0" algn="l" rtl="0">
                        <a:lnSpc>
                          <a:spcPct val="136000"/>
                        </a:lnSpc>
                        <a:spcBef>
                          <a:spcPts val="0"/>
                        </a:spcBef>
                        <a:spcAft>
                          <a:spcPts val="0"/>
                        </a:spcAft>
                        <a:buClr>
                          <a:srgbClr val="000000"/>
                        </a:buClr>
                        <a:buSzPts val="1700"/>
                        <a:buFont typeface="Arial"/>
                        <a:buNone/>
                      </a:pPr>
                      <a:r>
                        <a:rPr lang="en-US" sz="1700" u="none" strike="noStrike" cap="none" dirty="0">
                          <a:solidFill>
                            <a:srgbClr val="040C28"/>
                          </a:solidFill>
                          <a:highlight>
                            <a:srgbClr val="FFFFFF"/>
                          </a:highlight>
                        </a:rPr>
                        <a:t>± 0.2 translate, ±0.2 scaling, ± 10 shear)</a:t>
                      </a:r>
                      <a:endParaRPr sz="1700" u="none" strike="noStrike" cap="none" dirty="0">
                        <a:solidFill>
                          <a:srgbClr val="040C28"/>
                        </a:solidFill>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2">
                  <a:txBody>
                    <a:bodyPr/>
                    <a:lstStyle/>
                    <a:p>
                      <a:pPr marL="45720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  +</a:t>
                      </a:r>
                      <a:endParaRPr sz="22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 Random perspective (0.5 distortion)</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a:t>
                      </a:r>
                      <a:endParaRPr sz="22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Gaussian Blur sigma=(0.5, 2.0)</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a:t>
                      </a:r>
                      <a:endParaRPr sz="22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Padding(10)</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t>+</a:t>
                      </a:r>
                      <a:endParaRPr sz="1700" b="1"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Elastic Transform (50,5)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09257">
                <a:tc v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 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highlight>
                            <a:srgbClr val="FFFFFF"/>
                          </a:highlight>
                        </a:rPr>
                        <a:t> LR + ES</a:t>
                      </a:r>
                      <a:endParaRPr sz="1300" u="none" strike="noStrike" cap="none">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 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300"/>
                        <a:buFont typeface="Arial"/>
                        <a:buNone/>
                      </a:pPr>
                      <a:r>
                        <a:rPr lang="en-US" sz="1300" u="none" strike="noStrike" cap="none"/>
                        <a:t>LR + WD</a:t>
                      </a:r>
                      <a:endParaRPr sz="13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4240">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Number of Epochs</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12</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9624">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Training Accuracy</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99.85%</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highlight>
                            <a:srgbClr val="FFFFFF"/>
                          </a:highlight>
                        </a:rPr>
                        <a:t>99.92%</a:t>
                      </a:r>
                      <a:endParaRPr sz="1600" u="none" strike="noStrike" cap="none">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94.82%</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1600" b="1" u="none" strike="noStrike" cap="none">
                          <a:solidFill>
                            <a:srgbClr val="0000FF"/>
                          </a:solidFill>
                        </a:rPr>
                        <a:t>99.47%</a:t>
                      </a:r>
                      <a:endParaRPr sz="1400" b="1" u="none" strike="noStrike" cap="none">
                        <a:solidFill>
                          <a:srgbClr val="0000FF"/>
                        </a:solidFill>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93.99%</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99.93%</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93.97 %</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99.53%</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95.20%</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99.78 %</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95.85%</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9624">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Test</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Accuracy</a:t>
                      </a:r>
                      <a:endParaRPr sz="17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80.88%</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highlight>
                            <a:srgbClr val="FFFFFF"/>
                          </a:highlight>
                        </a:rPr>
                        <a:t>80.35%</a:t>
                      </a:r>
                      <a:endParaRPr sz="1600" u="none" strike="noStrike" cap="none">
                        <a:highlight>
                          <a:srgbClr val="FFFFFF"/>
                        </a:highlight>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74.63%</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rgbClr val="0000FF"/>
                          </a:solidFill>
                        </a:rPr>
                        <a:t>  </a:t>
                      </a:r>
                      <a:r>
                        <a:rPr lang="en-US" sz="1600" b="1" u="none" strike="noStrike" cap="none">
                          <a:solidFill>
                            <a:srgbClr val="0000FF"/>
                          </a:solidFill>
                        </a:rPr>
                        <a:t> 81.89%</a:t>
                      </a:r>
                      <a:endParaRPr sz="1600" b="1" u="none" strike="noStrike" cap="none">
                        <a:solidFill>
                          <a:srgbClr val="0000FF"/>
                        </a:solidFill>
                      </a:endParaRPr>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66.26%</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81.75%</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72.52%</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78.06%</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71.60%</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a:t>66.70 %</a:t>
                      </a:r>
                      <a:endParaRPr sz="1600" u="none" strike="noStrike" cap="none"/>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600" u="none" strike="noStrike" cap="none" dirty="0"/>
                        <a:t>60.04%</a:t>
                      </a:r>
                      <a:endParaRPr sz="1600" u="none" strike="noStrike" cap="none" dirty="0"/>
                    </a:p>
                  </a:txBody>
                  <a:tcPr marL="9150" marR="9150" marT="9150" marB="9145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c6e06f890a_2_54"/>
          <p:cNvSpPr txBox="1">
            <a:spLocks noGrp="1"/>
          </p:cNvSpPr>
          <p:nvPr>
            <p:ph type="title"/>
          </p:nvPr>
        </p:nvSpPr>
        <p:spPr>
          <a:xfrm>
            <a:off x="302175" y="433900"/>
            <a:ext cx="11456400" cy="77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None/>
            </a:pPr>
            <a:r>
              <a:rPr lang="en-US" b="1">
                <a:solidFill>
                  <a:srgbClr val="040C28"/>
                </a:solidFill>
                <a:latin typeface="Arial"/>
                <a:ea typeface="Arial"/>
                <a:cs typeface="Arial"/>
                <a:sym typeface="Arial"/>
              </a:rPr>
              <a:t>RESNET50: HYPER PARAMETRIZATION AND ACCURACY</a:t>
            </a:r>
            <a:endParaRPr>
              <a:solidFill>
                <a:srgbClr val="040C28"/>
              </a:solidFill>
              <a:latin typeface="Arial"/>
              <a:ea typeface="Arial"/>
              <a:cs typeface="Arial"/>
              <a:sym typeface="Arial"/>
            </a:endParaRPr>
          </a:p>
        </p:txBody>
      </p:sp>
      <p:sp>
        <p:nvSpPr>
          <p:cNvPr id="316" name="Google Shape;316;g2c6e06f890a_2_5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graphicFrame>
        <p:nvGraphicFramePr>
          <p:cNvPr id="317" name="Google Shape;317;g2c6e06f890a_2_54"/>
          <p:cNvGraphicFramePr/>
          <p:nvPr>
            <p:extLst>
              <p:ext uri="{D42A27DB-BD31-4B8C-83A1-F6EECF244321}">
                <p14:modId xmlns:p14="http://schemas.microsoft.com/office/powerpoint/2010/main" val="2228377306"/>
              </p:ext>
            </p:extLst>
          </p:nvPr>
        </p:nvGraphicFramePr>
        <p:xfrm>
          <a:off x="433350" y="2349910"/>
          <a:ext cx="11325225" cy="4241389"/>
        </p:xfrm>
        <a:graphic>
          <a:graphicData uri="http://schemas.openxmlformats.org/drawingml/2006/table">
            <a:tbl>
              <a:tblPr>
                <a:noFill/>
                <a:tableStyleId>{105FBE83-A2F5-4481-956C-EF0973721BF2}</a:tableStyleId>
              </a:tblPr>
              <a:tblGrid>
                <a:gridCol w="1847850">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gridCol w="1504950">
                  <a:extLst>
                    <a:ext uri="{9D8B030D-6E8A-4147-A177-3AD203B41FA5}">
                      <a16:colId xmlns:a16="http://schemas.microsoft.com/office/drawing/2014/main" val="20004"/>
                    </a:ext>
                  </a:extLst>
                </a:gridCol>
                <a:gridCol w="1504950">
                  <a:extLst>
                    <a:ext uri="{9D8B030D-6E8A-4147-A177-3AD203B41FA5}">
                      <a16:colId xmlns:a16="http://schemas.microsoft.com/office/drawing/2014/main" val="20005"/>
                    </a:ext>
                  </a:extLst>
                </a:gridCol>
                <a:gridCol w="1581150">
                  <a:extLst>
                    <a:ext uri="{9D8B030D-6E8A-4147-A177-3AD203B41FA5}">
                      <a16:colId xmlns:a16="http://schemas.microsoft.com/office/drawing/2014/main" val="20006"/>
                    </a:ext>
                  </a:extLst>
                </a:gridCol>
                <a:gridCol w="1562100">
                  <a:extLst>
                    <a:ext uri="{9D8B030D-6E8A-4147-A177-3AD203B41FA5}">
                      <a16:colId xmlns:a16="http://schemas.microsoft.com/office/drawing/2014/main" val="20007"/>
                    </a:ext>
                  </a:extLst>
                </a:gridCol>
              </a:tblGrid>
              <a:tr h="2462611">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Hyper Parameterization</a:t>
                      </a:r>
                      <a:endParaRPr sz="1700" u="none" strike="noStrike" cap="none" dirty="0"/>
                    </a:p>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0.0001 LR</a:t>
                      </a:r>
                      <a:endParaRPr sz="17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    </a:t>
                      </a:r>
                      <a:r>
                        <a:rPr lang="en-US" sz="1700" u="none" strike="noStrike" cap="none" dirty="0"/>
                        <a:t>   </a:t>
                      </a:r>
                      <a:endParaRPr sz="1700" u="none" strike="noStrike" cap="none" dirty="0"/>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Horizontal &amp; Vertical Flips, </a:t>
                      </a:r>
                      <a:endParaRPr sz="1700" u="none" strike="noStrike" cap="none"/>
                    </a:p>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Color Jitter (0,2, 02, 0.2, 0.1), </a:t>
                      </a:r>
                      <a:endParaRPr sz="1700" u="none" strike="noStrike" cap="none"/>
                    </a:p>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Gaussian Blur (0.1,0.2),</a:t>
                      </a:r>
                      <a:endParaRPr sz="1700" u="none" strike="noStrike" cap="none"/>
                    </a:p>
                    <a:p>
                      <a:pPr marL="171450" marR="0" lvl="0" indent="0" algn="l" rtl="0">
                        <a:lnSpc>
                          <a:spcPct val="135714"/>
                        </a:lnSpc>
                        <a:spcBef>
                          <a:spcPts val="0"/>
                        </a:spcBef>
                        <a:spcAft>
                          <a:spcPts val="0"/>
                        </a:spcAft>
                        <a:buClr>
                          <a:srgbClr val="000000"/>
                        </a:buClr>
                        <a:buSzPts val="1700"/>
                        <a:buFont typeface="Arial"/>
                        <a:buNone/>
                      </a:pPr>
                      <a:r>
                        <a:rPr lang="en-US" sz="1700" u="none" strike="noStrike" cap="none"/>
                        <a:t>Random Affine (</a:t>
                      </a:r>
                      <a:r>
                        <a:rPr lang="en-US" sz="1700" u="none" strike="noStrike" cap="none">
                          <a:solidFill>
                            <a:srgbClr val="040C28"/>
                          </a:solidFill>
                          <a:highlight>
                            <a:srgbClr val="FFFFFF"/>
                          </a:highlight>
                        </a:rPr>
                        <a:t>± 20 degrees, ± 0.2 translate, ±0.2 scaling, ± 10 shear) </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45720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t>  +</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Random perspective (0.5 distortion)</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700"/>
                        <a:buFont typeface="Arial"/>
                        <a:buNone/>
                      </a:pPr>
                      <a:r>
                        <a:rPr lang="en-US" sz="1700" u="none" strike="noStrike" cap="none"/>
                        <a:t>          </a:t>
                      </a:r>
                      <a:r>
                        <a:rPr lang="en-US" sz="2200" b="1" u="none" strike="noStrike" cap="none">
                          <a:solidFill>
                            <a:schemeClr val="dk1"/>
                          </a:solidFill>
                        </a:rPr>
                        <a:t>+</a:t>
                      </a:r>
                      <a:endParaRPr sz="2200" b="1" u="none" strike="noStrike" cap="none">
                        <a:solidFill>
                          <a:schemeClr val="dk1"/>
                        </a:solidFill>
                      </a:endParaRPr>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Gaussian Blur sigma=(0.5, 2.0)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          </a:t>
                      </a:r>
                      <a:r>
                        <a:rPr lang="en-US" sz="2200" b="1" u="none" strike="noStrike" cap="none">
                          <a:solidFill>
                            <a:schemeClr val="dk1"/>
                          </a:solidFill>
                        </a:rPr>
                        <a:t>+ </a:t>
                      </a:r>
                      <a:endParaRPr sz="2200" b="1" u="none" strike="noStrike" cap="none">
                        <a:solidFill>
                          <a:schemeClr val="dk1"/>
                        </a:solidFill>
                      </a:endParaRPr>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Padding(10)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t>+</a:t>
                      </a:r>
                      <a:r>
                        <a:rPr lang="en-US" sz="1700" u="none" strike="noStrike" cap="none"/>
                        <a:t> </a:t>
                      </a:r>
                      <a:endParaRPr sz="1700" u="none" strike="noStrike" cap="none"/>
                    </a:p>
                    <a:p>
                      <a:pPr marL="0" marR="0" lvl="0" indent="0" algn="ctr" rtl="0">
                        <a:lnSpc>
                          <a:spcPct val="115000"/>
                        </a:lnSpc>
                        <a:spcBef>
                          <a:spcPts val="0"/>
                        </a:spcBef>
                        <a:spcAft>
                          <a:spcPts val="0"/>
                        </a:spcAft>
                        <a:buClr>
                          <a:srgbClr val="000000"/>
                        </a:buClr>
                        <a:buSzPts val="1700"/>
                        <a:buFont typeface="Arial"/>
                        <a:buNone/>
                      </a:pPr>
                      <a:r>
                        <a:rPr lang="en-US" sz="1700" u="none" strike="noStrike" cap="none"/>
                        <a:t>Elastic Transform (50,5)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6340">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Number of Epochs</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15</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14</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13</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31219">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Training Accuracy</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99.90%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99.39%</a:t>
                      </a:r>
                      <a:endParaRPr sz="1700" u="none" strike="noStrike" cap="none">
                        <a:solidFill>
                          <a:schemeClr val="dk1"/>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98.63%</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solidFill>
                            <a:srgbClr val="0000FF"/>
                          </a:solidFill>
                        </a:rPr>
                        <a:t>98.79%</a:t>
                      </a:r>
                      <a:endParaRPr sz="1700" b="1" u="none" strike="noStrike" cap="none">
                        <a:solidFill>
                          <a:srgbClr val="0000FF"/>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97.80%</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31219">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t>Test Accuracy</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gridSpan="3">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88.30%</a:t>
                      </a:r>
                      <a:endParaRPr sz="1700" u="none" strike="noStrike" cap="none" dirty="0"/>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84.42%</a:t>
                      </a:r>
                      <a:endParaRPr sz="1700" u="none" strike="noStrike" cap="none">
                        <a:solidFill>
                          <a:schemeClr val="dk1"/>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a:solidFill>
                            <a:schemeClr val="dk1"/>
                          </a:solidFill>
                        </a:rPr>
                        <a:t>85.19%</a:t>
                      </a:r>
                      <a:endParaRPr sz="1700" u="none" strike="noStrike" cap="none"/>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b="1" u="none" strike="noStrike" cap="none">
                          <a:solidFill>
                            <a:srgbClr val="0000FF"/>
                          </a:solidFill>
                        </a:rPr>
                        <a:t>88.37%</a:t>
                      </a:r>
                      <a:endParaRPr sz="1700" b="1" u="none" strike="noStrike" cap="none">
                        <a:solidFill>
                          <a:srgbClr val="0000FF"/>
                        </a:solidFill>
                      </a:endParaRPr>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700"/>
                        <a:buFont typeface="Arial"/>
                        <a:buNone/>
                      </a:pPr>
                      <a:r>
                        <a:rPr lang="en-US" sz="1700" u="none" strike="noStrike" cap="none" dirty="0"/>
                        <a:t>71.01%</a:t>
                      </a:r>
                      <a:endParaRPr sz="1700" u="none" strike="noStrike" cap="none" dirty="0"/>
                    </a:p>
                  </a:txBody>
                  <a:tcPr marL="9150" marR="9150" marT="9150" marB="91425"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Google Shape;325;g2c7b59ecb58_0_0"/>
          <p:cNvSpPr txBox="1">
            <a:spLocks noGrp="1"/>
          </p:cNvSpPr>
          <p:nvPr>
            <p:ph type="title"/>
          </p:nvPr>
        </p:nvSpPr>
        <p:spPr>
          <a:xfrm>
            <a:off x="1563450" y="236850"/>
            <a:ext cx="9065100" cy="77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3200"/>
              <a:buNone/>
            </a:pPr>
            <a:r>
              <a:rPr lang="en-US" b="1" dirty="0">
                <a:solidFill>
                  <a:schemeClr val="bg1"/>
                </a:solidFill>
                <a:latin typeface="Arial"/>
                <a:ea typeface="Arial"/>
                <a:cs typeface="Arial"/>
                <a:sym typeface="Arial"/>
              </a:rPr>
              <a:t>COMPARISON OF RESNET18 &amp; RESNET50</a:t>
            </a:r>
            <a:endParaRPr dirty="0">
              <a:solidFill>
                <a:schemeClr val="bg1"/>
              </a:solidFill>
              <a:latin typeface="Arial"/>
              <a:ea typeface="Arial"/>
              <a:cs typeface="Arial"/>
              <a:sym typeface="Arial"/>
            </a:endParaRPr>
          </a:p>
        </p:txBody>
      </p:sp>
      <p:sp>
        <p:nvSpPr>
          <p:cNvPr id="323" name="Google Shape;323;g2c7b59ecb58_0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324" name="Google Shape;324;g2c7b59ecb58_0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a:t>26</a:t>
            </a:fld>
            <a:endParaRPr/>
          </a:p>
        </p:txBody>
      </p:sp>
      <p:graphicFrame>
        <p:nvGraphicFramePr>
          <p:cNvPr id="326" name="Google Shape;326;g2c7b59ecb58_0_0"/>
          <p:cNvGraphicFramePr/>
          <p:nvPr>
            <p:extLst>
              <p:ext uri="{D42A27DB-BD31-4B8C-83A1-F6EECF244321}">
                <p14:modId xmlns:p14="http://schemas.microsoft.com/office/powerpoint/2010/main" val="2006483340"/>
              </p:ext>
            </p:extLst>
          </p:nvPr>
        </p:nvGraphicFramePr>
        <p:xfrm>
          <a:off x="808025" y="1156125"/>
          <a:ext cx="10287050" cy="5262511"/>
        </p:xfrm>
        <a:graphic>
          <a:graphicData uri="http://schemas.openxmlformats.org/drawingml/2006/table">
            <a:tbl>
              <a:tblPr>
                <a:noFill/>
                <a:tableStyleId>{187C3079-96C6-4CAC-AC2A-A12563756642}</a:tableStyleId>
              </a:tblPr>
              <a:tblGrid>
                <a:gridCol w="4409675">
                  <a:extLst>
                    <a:ext uri="{9D8B030D-6E8A-4147-A177-3AD203B41FA5}">
                      <a16:colId xmlns:a16="http://schemas.microsoft.com/office/drawing/2014/main" val="20000"/>
                    </a:ext>
                  </a:extLst>
                </a:gridCol>
                <a:gridCol w="1557775">
                  <a:extLst>
                    <a:ext uri="{9D8B030D-6E8A-4147-A177-3AD203B41FA5}">
                      <a16:colId xmlns:a16="http://schemas.microsoft.com/office/drawing/2014/main" val="20001"/>
                    </a:ext>
                  </a:extLst>
                </a:gridCol>
                <a:gridCol w="1439575">
                  <a:extLst>
                    <a:ext uri="{9D8B030D-6E8A-4147-A177-3AD203B41FA5}">
                      <a16:colId xmlns:a16="http://schemas.microsoft.com/office/drawing/2014/main" val="20002"/>
                    </a:ext>
                  </a:extLst>
                </a:gridCol>
                <a:gridCol w="1492600">
                  <a:extLst>
                    <a:ext uri="{9D8B030D-6E8A-4147-A177-3AD203B41FA5}">
                      <a16:colId xmlns:a16="http://schemas.microsoft.com/office/drawing/2014/main" val="20003"/>
                    </a:ext>
                  </a:extLst>
                </a:gridCol>
                <a:gridCol w="1387425">
                  <a:extLst>
                    <a:ext uri="{9D8B030D-6E8A-4147-A177-3AD203B41FA5}">
                      <a16:colId xmlns:a16="http://schemas.microsoft.com/office/drawing/2014/main" val="20004"/>
                    </a:ext>
                  </a:extLst>
                </a:gridCol>
              </a:tblGrid>
              <a:tr h="381000">
                <a:tc rowSpan="2">
                  <a:txBody>
                    <a:bodyPr/>
                    <a:lstStyle/>
                    <a:p>
                      <a:pPr marL="0" marR="0" lvl="0" indent="0" algn="ctr" rtl="0">
                        <a:lnSpc>
                          <a:spcPct val="100000"/>
                        </a:lnSpc>
                        <a:spcBef>
                          <a:spcPts val="0"/>
                        </a:spcBef>
                        <a:spcAft>
                          <a:spcPts val="0"/>
                        </a:spcAft>
                        <a:buClr>
                          <a:srgbClr val="000000"/>
                        </a:buClr>
                        <a:buSzPts val="1400"/>
                        <a:buFont typeface="Arial"/>
                        <a:buNone/>
                      </a:pPr>
                      <a:r>
                        <a:rPr lang="en-US" sz="2000" u="none" strike="noStrike" cap="none" dirty="0">
                          <a:solidFill>
                            <a:schemeClr val="bg1"/>
                          </a:solidFill>
                        </a:rPr>
                        <a:t>Data Augmentations</a:t>
                      </a:r>
                      <a:endParaRPr sz="20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2"/>
                          </a:solidFill>
                        </a:rPr>
                        <a:t>RESNET18</a:t>
                      </a:r>
                      <a:endParaRPr sz="1800" b="1" u="none" strike="noStrike" cap="none" dirty="0">
                        <a:solidFill>
                          <a:schemeClr val="bg2"/>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bg2"/>
                          </a:solidFill>
                        </a:rPr>
                        <a:t>RESNET50</a:t>
                      </a:r>
                      <a:endParaRPr sz="1800" b="1" u="none" strike="noStrike" cap="none" dirty="0">
                        <a:solidFill>
                          <a:schemeClr val="bg2"/>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81000">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TRAINING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TESTING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TRAINING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TESTING ACCURACY</a:t>
                      </a:r>
                      <a:endParaRPr sz="1400" u="none" strike="noStrike" cap="none" dirty="0">
                        <a:solidFill>
                          <a:schemeClr val="bg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171450" marR="0" lvl="0" indent="0" algn="l" rtl="0">
                        <a:lnSpc>
                          <a:spcPct val="135714"/>
                        </a:lnSpc>
                        <a:spcBef>
                          <a:spcPts val="0"/>
                        </a:spcBef>
                        <a:spcAft>
                          <a:spcPts val="0"/>
                        </a:spcAft>
                        <a:buClr>
                          <a:schemeClr val="dk1"/>
                        </a:buClr>
                        <a:buSzPts val="1100"/>
                        <a:buFont typeface="Arial"/>
                        <a:buNone/>
                      </a:pPr>
                      <a:r>
                        <a:rPr lang="en-US" sz="1700" u="none" strike="noStrike" cap="none">
                          <a:solidFill>
                            <a:schemeClr val="dk1"/>
                          </a:solidFill>
                        </a:rPr>
                        <a:t>H &amp; V Flips, Color Jitter (0,2, 02, 0.2, 0.1), Gaussian Blur (0.1,0.2), Random Affine (</a:t>
                      </a:r>
                      <a:r>
                        <a:rPr lang="en-US" sz="1700" u="none" strike="noStrike" cap="none">
                          <a:solidFill>
                            <a:srgbClr val="040C28"/>
                          </a:solidFill>
                          <a:highlight>
                            <a:schemeClr val="lt1"/>
                          </a:highlight>
                        </a:rPr>
                        <a:t>± 20 degrees, ± 0.2 translate, ±0.2 scaling, ± 10 shear) </a:t>
                      </a:r>
                      <a:endParaRPr sz="1400" u="none" strike="noStrike" cap="none"/>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99.85%</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80.88%</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99.90%</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88.30%</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2"/>
                  </a:ext>
                </a:extLst>
              </a:tr>
              <a:tr h="680200">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 Random perspective (0.5 distortion)</a:t>
                      </a:r>
                      <a:endParaRPr sz="1400" u="none" strike="noStrike" cap="none"/>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99.47%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b="1" u="none" strike="noStrike" cap="none">
                          <a:solidFill>
                            <a:srgbClr val="0000FF"/>
                          </a:solidFill>
                        </a:rPr>
                        <a:t> 81.89%</a:t>
                      </a:r>
                      <a:endParaRPr sz="2000" b="1" u="none" strike="noStrike" cap="none">
                        <a:solidFill>
                          <a:srgbClr val="0000FF"/>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 99.39%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84.42%</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3"/>
                  </a:ext>
                </a:extLst>
              </a:tr>
              <a:tr h="671600">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Gaussian Blur sigma=(0.5, 2.0)</a:t>
                      </a:r>
                      <a:endParaRPr sz="1700" u="none" strike="noStrike" cap="none">
                        <a:solidFill>
                          <a:schemeClr val="dk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99.93%</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81.75%</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98.93%</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85.19%</a:t>
                      </a:r>
                      <a:endParaRPr sz="2000" u="none" strike="noStrike" cap="none"/>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4"/>
                  </a:ext>
                </a:extLst>
              </a:tr>
              <a:tr h="632175">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Padding(10) </a:t>
                      </a:r>
                      <a:endParaRPr sz="1700" u="none" strike="noStrike" cap="none">
                        <a:solidFill>
                          <a:schemeClr val="dk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99.53%</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78.06%</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a:solidFill>
                            <a:schemeClr val="dk1"/>
                          </a:solidFill>
                        </a:rPr>
                        <a:t>98.79%</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1" u="none" strike="noStrike" cap="none">
                          <a:solidFill>
                            <a:srgbClr val="0000FF"/>
                          </a:solidFill>
                        </a:rPr>
                        <a:t>88.37%</a:t>
                      </a:r>
                      <a:endParaRPr sz="2000" b="1" u="none" strike="noStrike" cap="none">
                        <a:solidFill>
                          <a:srgbClr val="0000FF"/>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5"/>
                  </a:ext>
                </a:extLst>
              </a:tr>
              <a:tr h="658425">
                <a:tc>
                  <a:txBody>
                    <a:bodyPr/>
                    <a:lstStyle/>
                    <a:p>
                      <a:pPr marL="457200" marR="0" lvl="0" indent="-336550" algn="l" rtl="0">
                        <a:lnSpc>
                          <a:spcPct val="115000"/>
                        </a:lnSpc>
                        <a:spcBef>
                          <a:spcPts val="0"/>
                        </a:spcBef>
                        <a:spcAft>
                          <a:spcPts val="0"/>
                        </a:spcAft>
                        <a:buClr>
                          <a:schemeClr val="dk1"/>
                        </a:buClr>
                        <a:buSzPts val="1700"/>
                        <a:buFont typeface="Arial"/>
                        <a:buChar char="+"/>
                      </a:pPr>
                      <a:r>
                        <a:rPr lang="en-US" sz="1700" u="none" strike="noStrike" cap="none">
                          <a:solidFill>
                            <a:schemeClr val="dk1"/>
                          </a:solidFill>
                        </a:rPr>
                        <a:t>Elastic Transform (50,5)</a:t>
                      </a:r>
                      <a:endParaRPr sz="1700" u="none" strike="noStrike" cap="none">
                        <a:solidFill>
                          <a:schemeClr val="dk1"/>
                        </a:solidFill>
                      </a:endParaRPr>
                    </a:p>
                  </a:txBody>
                  <a:tcPr marL="91425" marR="91425" marT="91425" marB="91425">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99.78 %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100"/>
                        <a:buFont typeface="Arial"/>
                        <a:buNone/>
                      </a:pPr>
                      <a:r>
                        <a:rPr lang="en-US" sz="2000" u="none" strike="noStrike" cap="none">
                          <a:solidFill>
                            <a:schemeClr val="dk1"/>
                          </a:solidFill>
                        </a:rPr>
                        <a:t>66.70 %</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a:solidFill>
                            <a:schemeClr val="dk1"/>
                          </a:solidFill>
                        </a:rPr>
                        <a:t>97.80%</a:t>
                      </a:r>
                      <a:endParaRPr sz="2000" u="none" strike="noStrike" cap="none">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u="none" strike="noStrike" cap="none" dirty="0">
                          <a:solidFill>
                            <a:schemeClr val="dk1"/>
                          </a:solidFill>
                        </a:rPr>
                        <a:t>71.01%</a:t>
                      </a:r>
                      <a:endParaRPr sz="2000" u="none" strike="noStrike" cap="none" dirty="0">
                        <a:solidFill>
                          <a:schemeClr val="dk1"/>
                        </a:solidFill>
                      </a:endParaRPr>
                    </a:p>
                  </a:txBody>
                  <a:tcPr marL="91425" marR="91425" marT="91425" marB="91425" anchor="ctr">
                    <a:lnL w="38100" cap="flat" cmpd="sng">
                      <a:solidFill>
                        <a:srgbClr val="374350"/>
                      </a:solidFill>
                      <a:prstDash val="solid"/>
                      <a:round/>
                      <a:headEnd type="none" w="sm" len="sm"/>
                      <a:tailEnd type="none" w="sm" len="sm"/>
                    </a:lnL>
                    <a:lnR w="38100" cap="flat" cmpd="sng">
                      <a:solidFill>
                        <a:srgbClr val="374350"/>
                      </a:solidFill>
                      <a:prstDash val="solid"/>
                      <a:round/>
                      <a:headEnd type="none" w="sm" len="sm"/>
                      <a:tailEnd type="none" w="sm" len="sm"/>
                    </a:lnR>
                    <a:lnT w="38100" cap="flat" cmpd="sng">
                      <a:solidFill>
                        <a:srgbClr val="374350"/>
                      </a:solidFill>
                      <a:prstDash val="solid"/>
                      <a:round/>
                      <a:headEnd type="none" w="sm" len="sm"/>
                      <a:tailEnd type="none" w="sm" len="sm"/>
                    </a:lnT>
                    <a:lnB w="38100" cap="flat" cmpd="sng">
                      <a:solidFill>
                        <a:srgbClr val="37435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c6e06f890a_2_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None/>
            </a:pPr>
            <a:endParaRPr/>
          </a:p>
        </p:txBody>
      </p:sp>
      <p:sp>
        <p:nvSpPr>
          <p:cNvPr id="333" name="Google Shape;333;g2c6e06f890a_2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334" name="Google Shape;334;g2c6e06f890a_2_0"/>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1800"/>
              <a:buNone/>
            </a:pPr>
            <a:endParaRPr/>
          </a:p>
        </p:txBody>
      </p:sp>
      <p:sp>
        <p:nvSpPr>
          <p:cNvPr id="335" name="Google Shape;335;g2c6e06f890a_2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FFFF"/>
              </a:buClr>
              <a:buSzPts val="1200"/>
              <a:buFont typeface="Arial"/>
              <a:buNone/>
            </a:pPr>
            <a:fld id="{00000000-1234-1234-1234-123412341234}" type="slidenum">
              <a:rPr lang="en-US"/>
              <a:t>27</a:t>
            </a:fld>
            <a:endParaRPr/>
          </a:p>
        </p:txBody>
      </p:sp>
      <p:pic>
        <p:nvPicPr>
          <p:cNvPr id="336" name="Google Shape;336;g2c6e06f890a_2_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
          <p:cNvSpPr txBox="1"/>
          <p:nvPr/>
        </p:nvSpPr>
        <p:spPr>
          <a:xfrm>
            <a:off x="8471239" y="973667"/>
            <a:ext cx="2942210" cy="4833745"/>
          </a:xfrm>
          <a:prstGeom prst="rect">
            <a:avLst/>
          </a:prstGeom>
        </p:spPr>
        <p:txBody>
          <a:bodyPr spcFirstLastPara="1" vert="horz" lIns="91440" tIns="45720" rIns="91440" bIns="45720" rtlCol="0" anchor="ctr" anchorCtr="0">
            <a:normAutofit/>
          </a:bodyPr>
          <a:lstStyle/>
          <a:p>
            <a:pPr marL="0" marR="0" lvl="0" indent="0">
              <a:spcBef>
                <a:spcPct val="0"/>
              </a:spcBef>
              <a:spcAft>
                <a:spcPts val="600"/>
              </a:spcAft>
              <a:buClr>
                <a:srgbClr val="000000"/>
              </a:buClr>
              <a:buSzPts val="3200"/>
            </a:pPr>
            <a:r>
              <a:rPr lang="en-US" sz="3600" u="none" strike="noStrike" cap="none">
                <a:solidFill>
                  <a:srgbClr val="EBEBEB"/>
                </a:solidFill>
                <a:latin typeface="+mj-lt"/>
                <a:ea typeface="+mj-ea"/>
                <a:cs typeface="+mj-cs"/>
                <a:sym typeface="Arial"/>
              </a:rPr>
              <a:t>PROBLEM STATEMENT</a:t>
            </a:r>
          </a:p>
        </p:txBody>
      </p:sp>
      <p:sp>
        <p:nvSpPr>
          <p:cNvPr id="135" name="Google Shape;135;p2"/>
          <p:cNvSpPr txBox="1">
            <a:spLocks/>
          </p:cNvSpPr>
          <p:nvPr/>
        </p:nvSpPr>
        <p:spPr>
          <a:xfrm>
            <a:off x="911984" y="1333318"/>
            <a:ext cx="5742565" cy="1040477"/>
          </a:xfrm>
          <a:prstGeom prst="rect">
            <a:avLst/>
          </a:prstGeom>
          <a:noFill/>
          <a:ln>
            <a:noFill/>
          </a:ln>
        </p:spPr>
        <p:txBody>
          <a:bodyPr spcFirstLastPara="1" wrap="square" lIns="91425" tIns="45700" rIns="91425" bIns="45700" anchor="t" anchorCtr="0">
            <a:noAutofit/>
          </a:bodyPr>
          <a:lstStyle/>
          <a:p>
            <a:pPr marL="246888" indent="-212598" defTabSz="246888">
              <a:lnSpc>
                <a:spcPct val="120000"/>
              </a:lnSpc>
              <a:spcBef>
                <a:spcPts val="864"/>
              </a:spcBef>
              <a:buClr>
                <a:schemeClr val="dk1"/>
              </a:buClr>
              <a:buSzPts val="2600"/>
              <a:buChar char="●"/>
            </a:pPr>
            <a:r>
              <a:rPr lang="en-US" sz="1600" kern="1200" dirty="0">
                <a:solidFill>
                  <a:schemeClr val="dk1"/>
                </a:solidFill>
                <a:latin typeface="+mn-lt"/>
                <a:ea typeface="+mn-ea"/>
                <a:cs typeface="+mn-cs"/>
              </a:rPr>
              <a:t>To utilize and improve upon pre-trained deep learning models for the classification of Caltech-256 images and achieve a high accuracy final model.</a:t>
            </a:r>
            <a:endParaRPr sz="1600" kern="1200" dirty="0">
              <a:solidFill>
                <a:schemeClr val="tx1"/>
              </a:solidFill>
              <a:latin typeface="+mn-lt"/>
              <a:ea typeface="+mn-ea"/>
              <a:cs typeface="+mn-cs"/>
            </a:endParaRPr>
          </a:p>
          <a:p>
            <a:pPr marL="285750" lvl="0" indent="-171450" algn="l" rtl="0">
              <a:lnSpc>
                <a:spcPct val="120000"/>
              </a:lnSpc>
              <a:spcBef>
                <a:spcPts val="1600"/>
              </a:spcBef>
              <a:spcAft>
                <a:spcPts val="0"/>
              </a:spcAft>
              <a:buSzPts val="1800"/>
              <a:buNone/>
            </a:pPr>
            <a:endParaRPr sz="2600" dirty="0">
              <a:solidFill>
                <a:schemeClr val="dk1"/>
              </a:solidFill>
            </a:endParaRPr>
          </a:p>
        </p:txBody>
      </p:sp>
      <p:sp>
        <p:nvSpPr>
          <p:cNvPr id="136" name="Google Shape;136;p2"/>
          <p:cNvSpPr txBox="1">
            <a:spLocks/>
          </p:cNvSpPr>
          <p:nvPr/>
        </p:nvSpPr>
        <p:spPr>
          <a:xfrm>
            <a:off x="5576729" y="4656885"/>
            <a:ext cx="1504973" cy="200315"/>
          </a:xfrm>
          <a:prstGeom prst="rect">
            <a:avLst/>
          </a:prstGeom>
          <a:noFill/>
          <a:ln>
            <a:noFill/>
          </a:ln>
        </p:spPr>
        <p:txBody>
          <a:bodyPr spcFirstLastPara="1" wrap="square" lIns="91425" tIns="45700" rIns="91425" bIns="45700" anchor="ctr" anchorCtr="0">
            <a:noAutofit/>
          </a:bodyPr>
          <a:lstStyle/>
          <a:p>
            <a:pPr algn="r" defTabSz="246888">
              <a:spcAft>
                <a:spcPts val="600"/>
              </a:spcAft>
              <a:buClr>
                <a:srgbClr val="000000"/>
              </a:buClr>
              <a:buSzPts val="1200"/>
            </a:pPr>
            <a:fld id="{00000000-1234-1234-1234-123412341234}" type="slidenum">
              <a:rPr lang="en-US" sz="648" kern="1200">
                <a:solidFill>
                  <a:schemeClr val="dk1"/>
                </a:solidFill>
                <a:latin typeface="Arial"/>
                <a:ea typeface="+mn-ea"/>
                <a:cs typeface="Arial"/>
                <a:sym typeface="Arial"/>
              </a:rPr>
              <a:pPr algn="r" defTabSz="246888">
                <a:spcAft>
                  <a:spcPts val="600"/>
                </a:spcAft>
                <a:buClr>
                  <a:srgbClr val="000000"/>
                </a:buClr>
                <a:buSzPts val="1200"/>
              </a:pPr>
              <a:t>3</a:t>
            </a:fld>
            <a:endParaRPr sz="1200" b="0" i="0" u="none" strike="noStrike" cap="none">
              <a:solidFill>
                <a:schemeClr val="dk1"/>
              </a:solidFill>
              <a:latin typeface="Arial"/>
              <a:ea typeface="Arial"/>
              <a:cs typeface="Arial"/>
              <a:sym typeface="Arial"/>
            </a:endParaRPr>
          </a:p>
        </p:txBody>
      </p:sp>
      <p:sp>
        <p:nvSpPr>
          <p:cNvPr id="137" name="Google Shape;137;p2"/>
          <p:cNvSpPr txBox="1"/>
          <p:nvPr/>
        </p:nvSpPr>
        <p:spPr>
          <a:xfrm>
            <a:off x="1087872" y="2801056"/>
            <a:ext cx="4071690" cy="487780"/>
          </a:xfrm>
          <a:prstGeom prst="rect">
            <a:avLst/>
          </a:prstGeom>
          <a:noFill/>
          <a:ln>
            <a:noFill/>
          </a:ln>
        </p:spPr>
        <p:txBody>
          <a:bodyPr spcFirstLastPara="1" wrap="square" lIns="0" tIns="45700" rIns="91425" bIns="45700" anchor="b" anchorCtr="0">
            <a:noAutofit/>
          </a:bodyPr>
          <a:lstStyle/>
          <a:p>
            <a:pPr defTabSz="246888">
              <a:lnSpc>
                <a:spcPct val="90000"/>
              </a:lnSpc>
              <a:spcAft>
                <a:spcPts val="600"/>
              </a:spcAft>
              <a:buClr>
                <a:srgbClr val="000000"/>
              </a:buClr>
              <a:buSzPts val="3200"/>
            </a:pPr>
            <a:r>
              <a:rPr lang="en-US" sz="2800" b="1" kern="1200" dirty="0">
                <a:solidFill>
                  <a:srgbClr val="374350"/>
                </a:solidFill>
                <a:latin typeface="Arial"/>
                <a:ea typeface="+mn-ea"/>
                <a:cs typeface="Arial"/>
                <a:sym typeface="Arial"/>
              </a:rPr>
              <a:t>OBJECTIVES</a:t>
            </a:r>
            <a:endParaRPr lang="en-US" sz="2800" b="0" i="0" u="none" strike="noStrike" cap="none" dirty="0">
              <a:solidFill>
                <a:srgbClr val="374350"/>
              </a:solidFill>
              <a:latin typeface="Arial"/>
              <a:ea typeface="Arial"/>
              <a:cs typeface="Arial"/>
              <a:sym typeface="Arial"/>
            </a:endParaRPr>
          </a:p>
        </p:txBody>
      </p:sp>
      <p:sp>
        <p:nvSpPr>
          <p:cNvPr id="138" name="Google Shape;138;p2"/>
          <p:cNvSpPr txBox="1"/>
          <p:nvPr/>
        </p:nvSpPr>
        <p:spPr>
          <a:xfrm>
            <a:off x="1150453" y="3322861"/>
            <a:ext cx="5891186" cy="2235565"/>
          </a:xfrm>
          <a:prstGeom prst="rect">
            <a:avLst/>
          </a:prstGeom>
          <a:noFill/>
          <a:ln>
            <a:noFill/>
          </a:ln>
        </p:spPr>
        <p:txBody>
          <a:bodyPr spcFirstLastPara="1" wrap="square" lIns="91425" tIns="45700" rIns="91425" bIns="45700" anchor="t" anchorCtr="0">
            <a:noAutofit/>
          </a:bodyPr>
          <a:lstStyle/>
          <a:p>
            <a:pPr marL="185166" indent="-185166" defTabSz="246888">
              <a:lnSpc>
                <a:spcPct val="120000"/>
              </a:lnSpc>
              <a:spcBef>
                <a:spcPts val="864"/>
              </a:spcBef>
              <a:buClr>
                <a:srgbClr val="374350"/>
              </a:buClr>
              <a:buSzPts val="2400"/>
              <a:buFont typeface="Corbel"/>
              <a:buChar char="●"/>
            </a:pPr>
            <a:r>
              <a:rPr lang="en-US" sz="1600" kern="1200" dirty="0">
                <a:solidFill>
                  <a:schemeClr val="dk1"/>
                </a:solidFill>
                <a:ea typeface="+mn-ea"/>
                <a:cs typeface="Arial"/>
                <a:sym typeface="Arial"/>
              </a:rPr>
              <a:t>To study the dataset and perform Exploratory Data Analysis.</a:t>
            </a:r>
            <a:endParaRPr lang="en-US" sz="1600" kern="1200" dirty="0">
              <a:solidFill>
                <a:srgbClr val="000000"/>
              </a:solidFill>
              <a:ea typeface="+mn-ea"/>
              <a:cs typeface="Arial"/>
              <a:sym typeface="Arial"/>
            </a:endParaRPr>
          </a:p>
          <a:p>
            <a:pPr marL="185166" indent="-185166" defTabSz="246888">
              <a:lnSpc>
                <a:spcPct val="120000"/>
              </a:lnSpc>
              <a:spcBef>
                <a:spcPts val="864"/>
              </a:spcBef>
              <a:buClr>
                <a:srgbClr val="374350"/>
              </a:buClr>
              <a:buSzPts val="2400"/>
              <a:buFont typeface="Corbel"/>
              <a:buChar char="●"/>
            </a:pPr>
            <a:r>
              <a:rPr lang="en-US" sz="1600" kern="1200" dirty="0">
                <a:solidFill>
                  <a:schemeClr val="dk1"/>
                </a:solidFill>
                <a:ea typeface="+mn-ea"/>
                <a:cs typeface="Arial"/>
                <a:sym typeface="Arial"/>
              </a:rPr>
              <a:t>To preprocess the dataset with oversampling, under sampling and augmentation techniques.</a:t>
            </a:r>
            <a:endParaRPr lang="en-US" sz="1600" kern="1200" dirty="0">
              <a:solidFill>
                <a:srgbClr val="000000"/>
              </a:solidFill>
              <a:ea typeface="+mn-ea"/>
              <a:cs typeface="Arial"/>
              <a:sym typeface="Arial"/>
            </a:endParaRPr>
          </a:p>
          <a:p>
            <a:pPr marL="185166" indent="-185166" defTabSz="246888">
              <a:lnSpc>
                <a:spcPct val="120000"/>
              </a:lnSpc>
              <a:spcBef>
                <a:spcPts val="864"/>
              </a:spcBef>
              <a:buClr>
                <a:srgbClr val="374350"/>
              </a:buClr>
              <a:buSzPts val="2400"/>
              <a:buFont typeface="Corbel"/>
              <a:buChar char="●"/>
            </a:pPr>
            <a:r>
              <a:rPr lang="en-US" sz="1600" kern="1200" dirty="0">
                <a:solidFill>
                  <a:schemeClr val="dk1"/>
                </a:solidFill>
                <a:ea typeface="+mn-ea"/>
                <a:cs typeface="Arial"/>
                <a:sym typeface="Arial"/>
              </a:rPr>
              <a:t>To build and compare the results of hyper parameterization using ResNet18 and ResNet50 models. </a:t>
            </a:r>
            <a:endParaRPr lang="en-US" sz="1600" kern="1200" dirty="0">
              <a:solidFill>
                <a:srgbClr val="000000"/>
              </a:solidFill>
              <a:ea typeface="+mn-ea"/>
              <a:cs typeface="Arial"/>
              <a:sym typeface="Arial"/>
            </a:endParaRPr>
          </a:p>
          <a:p>
            <a:pPr marL="457200" marR="0" lvl="0" indent="0" algn="l" rtl="0">
              <a:lnSpc>
                <a:spcPct val="120000"/>
              </a:lnSpc>
              <a:spcBef>
                <a:spcPts val="160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sp>
        <p:nvSpPr>
          <p:cNvPr id="144" name="Google Shape;144;p3"/>
          <p:cNvSpPr txBox="1">
            <a:spLocks noGrp="1"/>
          </p:cNvSpPr>
          <p:nvPr>
            <p:ph type="title"/>
          </p:nvPr>
        </p:nvSpPr>
        <p:spPr>
          <a:xfrm>
            <a:off x="1154955" y="973668"/>
            <a:ext cx="2942210" cy="102023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2000">
                <a:solidFill>
                  <a:schemeClr val="tx1"/>
                </a:solidFill>
                <a:sym typeface="Arial"/>
              </a:rPr>
              <a:t>UNDERSTANDING THE CALTECH-256 DATASET</a:t>
            </a:r>
            <a:endParaRPr lang="en-US" sz="2000">
              <a:solidFill>
                <a:schemeClr val="tx1"/>
              </a:solidFill>
            </a:endParaRPr>
          </a:p>
        </p:txBody>
      </p:sp>
      <p:sp>
        <p:nvSpPr>
          <p:cNvPr id="145" name="Google Shape;145;p3"/>
          <p:cNvSpPr txBox="1">
            <a:spLocks noGrp="1"/>
          </p:cNvSpPr>
          <p:nvPr>
            <p:ph type="body" idx="1"/>
          </p:nvPr>
        </p:nvSpPr>
        <p:spPr>
          <a:xfrm>
            <a:off x="1154955" y="2120900"/>
            <a:ext cx="3133726" cy="3898900"/>
          </a:xfrm>
          <a:prstGeom prst="rect">
            <a:avLst/>
          </a:prstGeom>
        </p:spPr>
        <p:txBody>
          <a:bodyPr spcFirstLastPara="1" vert="horz" lIns="91440" tIns="45720" rIns="91440" bIns="45720" rtlCol="0" anchorCtr="0">
            <a:normAutofit/>
          </a:bodyPr>
          <a:lstStyle/>
          <a:p>
            <a:pPr marL="457200" lvl="0" indent="-355600">
              <a:lnSpc>
                <a:spcPct val="110000"/>
              </a:lnSpc>
              <a:buClr>
                <a:schemeClr val="accent1"/>
              </a:buClr>
              <a:buSzPct val="80000"/>
              <a:buFont typeface="Wingdings 3" charset="2"/>
              <a:buChar char=""/>
            </a:pPr>
            <a:r>
              <a:rPr lang="en-US" sz="1500">
                <a:solidFill>
                  <a:schemeClr val="tx1"/>
                </a:solidFill>
                <a:latin typeface="+mn-lt"/>
                <a:ea typeface="+mn-ea"/>
                <a:cs typeface="+mn-cs"/>
                <a:sym typeface="Arial"/>
              </a:rPr>
              <a:t>The Caltech-256 dataset is a collection of </a:t>
            </a:r>
            <a:r>
              <a:rPr lang="en-US" sz="1500">
                <a:solidFill>
                  <a:schemeClr val="tx1"/>
                </a:solidFill>
                <a:latin typeface="+mn-lt"/>
                <a:ea typeface="+mn-ea"/>
                <a:cs typeface="+mn-cs"/>
              </a:rPr>
              <a:t>30,607 images </a:t>
            </a:r>
            <a:r>
              <a:rPr lang="en-US" sz="1500">
                <a:solidFill>
                  <a:schemeClr val="tx1"/>
                </a:solidFill>
                <a:latin typeface="+mn-lt"/>
                <a:ea typeface="+mn-ea"/>
                <a:cs typeface="+mn-cs"/>
                <a:sym typeface="Arial"/>
              </a:rPr>
              <a:t>across </a:t>
            </a:r>
            <a:r>
              <a:rPr lang="en-US" sz="1500">
                <a:solidFill>
                  <a:schemeClr val="tx1"/>
                </a:solidFill>
                <a:latin typeface="+mn-lt"/>
                <a:ea typeface="+mn-ea"/>
                <a:cs typeface="+mn-cs"/>
              </a:rPr>
              <a:t>257 categories</a:t>
            </a:r>
            <a:r>
              <a:rPr lang="en-US" sz="1500">
                <a:solidFill>
                  <a:schemeClr val="tx1"/>
                </a:solidFill>
                <a:latin typeface="+mn-lt"/>
                <a:ea typeface="+mn-ea"/>
                <a:cs typeface="+mn-cs"/>
                <a:sym typeface="Arial"/>
              </a:rPr>
              <a:t>, with a minimum of </a:t>
            </a:r>
            <a:r>
              <a:rPr lang="en-US" sz="1500">
                <a:solidFill>
                  <a:schemeClr val="tx1"/>
                </a:solidFill>
                <a:latin typeface="+mn-lt"/>
                <a:ea typeface="+mn-ea"/>
                <a:cs typeface="+mn-cs"/>
              </a:rPr>
              <a:t>80 images per category.</a:t>
            </a:r>
          </a:p>
          <a:p>
            <a:pPr marL="457200" lvl="0" indent="-355600">
              <a:lnSpc>
                <a:spcPct val="110000"/>
              </a:lnSpc>
              <a:buClr>
                <a:schemeClr val="accent1"/>
              </a:buClr>
              <a:buSzPct val="80000"/>
              <a:buFont typeface="Wingdings 3" charset="2"/>
              <a:buChar char=""/>
            </a:pPr>
            <a:r>
              <a:rPr lang="en-US" sz="1500">
                <a:solidFill>
                  <a:schemeClr val="tx1"/>
                </a:solidFill>
                <a:latin typeface="+mn-lt"/>
                <a:ea typeface="+mn-ea"/>
                <a:cs typeface="+mn-cs"/>
                <a:sym typeface="Arial"/>
              </a:rPr>
              <a:t>The images are of </a:t>
            </a:r>
            <a:r>
              <a:rPr lang="en-US" sz="1500">
                <a:solidFill>
                  <a:schemeClr val="tx1"/>
                </a:solidFill>
                <a:latin typeface="+mn-lt"/>
                <a:ea typeface="+mn-ea"/>
                <a:cs typeface="+mn-cs"/>
              </a:rPr>
              <a:t>varying sizes.</a:t>
            </a:r>
          </a:p>
          <a:p>
            <a:pPr marL="457200" lvl="0" indent="-355600">
              <a:lnSpc>
                <a:spcPct val="110000"/>
              </a:lnSpc>
              <a:buClr>
                <a:schemeClr val="accent1"/>
              </a:buClr>
              <a:buSzPct val="80000"/>
              <a:buFont typeface="Wingdings 3" charset="2"/>
              <a:buChar char=""/>
            </a:pPr>
            <a:r>
              <a:rPr lang="en-US" sz="1500">
                <a:solidFill>
                  <a:schemeClr val="tx1"/>
                </a:solidFill>
                <a:latin typeface="+mn-lt"/>
                <a:ea typeface="+mn-ea"/>
                <a:cs typeface="+mn-cs"/>
                <a:sym typeface="Arial"/>
              </a:rPr>
              <a:t>The dataset covers a wide range of objects, such as </a:t>
            </a:r>
            <a:r>
              <a:rPr lang="en-US" sz="1500">
                <a:solidFill>
                  <a:schemeClr val="tx1"/>
                </a:solidFill>
                <a:latin typeface="+mn-lt"/>
                <a:ea typeface="+mn-ea"/>
                <a:cs typeface="+mn-cs"/>
              </a:rPr>
              <a:t>animals, vehicles, and natural objects.</a:t>
            </a:r>
          </a:p>
        </p:txBody>
      </p:sp>
      <p:sp>
        <p:nvSpPr>
          <p:cNvPr id="146" name="Google Shape;146;p3"/>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u="none" strike="noStrike" cap="none">
                <a:latin typeface="+mn-lt"/>
                <a:ea typeface="+mn-ea"/>
                <a:cs typeface="+mn-cs"/>
                <a:sym typeface="Arial"/>
              </a:rPr>
              <a:pPr marR="0" lvl="0" indent="0" algn="ctr" defTabSz="914400">
                <a:spcBef>
                  <a:spcPts val="0"/>
                </a:spcBef>
                <a:spcAft>
                  <a:spcPts val="600"/>
                </a:spcAft>
                <a:buClr>
                  <a:srgbClr val="000000"/>
                </a:buClr>
                <a:buSzPts val="1200"/>
                <a:buFont typeface="Arial"/>
                <a:buNone/>
              </a:pPr>
              <a:t>4</a:t>
            </a:fld>
            <a:endParaRPr lang="en-US" sz="2800" u="none" strike="noStrike" cap="none">
              <a:latin typeface="+mn-lt"/>
              <a:ea typeface="+mn-ea"/>
              <a:cs typeface="+mn-cs"/>
              <a:sym typeface="Arial"/>
            </a:endParaRPr>
          </a:p>
        </p:txBody>
      </p:sp>
      <p:pic>
        <p:nvPicPr>
          <p:cNvPr id="147" name="Google Shape;147;p3"/>
          <p:cNvPicPr preferRelativeResize="0"/>
          <p:nvPr/>
        </p:nvPicPr>
        <p:blipFill rotWithShape="1">
          <a:blip r:embed="rId3"/>
          <a:srcRect l="2614" r="1" b="1"/>
          <a:stretch/>
        </p:blipFill>
        <p:spPr>
          <a:xfrm>
            <a:off x="5194607" y="803751"/>
            <a:ext cx="6391533" cy="5250498"/>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1"/>
        <p:cNvGrpSpPr/>
        <p:nvPr/>
      </p:nvGrpSpPr>
      <p:grpSpPr>
        <a:xfrm>
          <a:off x="0" y="0"/>
          <a:ext cx="0" cy="0"/>
          <a:chOff x="0" y="0"/>
          <a:chExt cx="0" cy="0"/>
        </a:xfrm>
      </p:grpSpPr>
      <p:sp>
        <p:nvSpPr>
          <p:cNvPr id="152" name="Google Shape;152;p4"/>
          <p:cNvSpPr txBox="1">
            <a:spLocks noGrp="1"/>
          </p:cNvSpPr>
          <p:nvPr>
            <p:ph type="title"/>
          </p:nvPr>
        </p:nvSpPr>
        <p:spPr>
          <a:xfrm>
            <a:off x="1154954" y="973668"/>
            <a:ext cx="8761413" cy="706964"/>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SzPts val="3200"/>
            </a:pPr>
            <a:r>
              <a:rPr lang="en-US" sz="3600">
                <a:solidFill>
                  <a:srgbClr val="FFFFFF"/>
                </a:solidFill>
                <a:sym typeface="Arial"/>
              </a:rPr>
              <a:t>OVERVIEW OF IMAGE CLASSIFICATION</a:t>
            </a:r>
          </a:p>
        </p:txBody>
      </p:sp>
      <p:sp>
        <p:nvSpPr>
          <p:cNvPr id="154" name="Google Shape;154;p4"/>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marR="0" lvl="0" indent="0" algn="ctr">
              <a:spcBef>
                <a:spcPts val="0"/>
              </a:spcBef>
              <a:spcAft>
                <a:spcPts val="600"/>
              </a:spcAft>
              <a:buClr>
                <a:srgbClr val="000000"/>
              </a:buClr>
              <a:buSzPts val="1200"/>
              <a:buFont typeface="Arial"/>
              <a:buNone/>
            </a:pPr>
            <a:fld id="{00000000-1234-1234-1234-123412341234}" type="slidenum">
              <a:rPr lang="en-US" sz="2800" b="0" i="0" u="none" strike="noStrike" kern="1200" cap="none">
                <a:latin typeface="+mn-lt"/>
                <a:ea typeface="+mn-ea"/>
                <a:cs typeface="+mn-cs"/>
                <a:sym typeface="Arial"/>
              </a:rPr>
              <a:pPr marR="0" lvl="0" indent="0" algn="ctr">
                <a:spcBef>
                  <a:spcPts val="0"/>
                </a:spcBef>
                <a:spcAft>
                  <a:spcPts val="600"/>
                </a:spcAft>
                <a:buClr>
                  <a:srgbClr val="000000"/>
                </a:buClr>
                <a:buSzPts val="1200"/>
                <a:buFont typeface="Arial"/>
                <a:buNone/>
              </a:pPr>
              <a:t>5</a:t>
            </a:fld>
            <a:endParaRPr lang="en-US" sz="2800" b="0" i="0" u="none" strike="noStrike" kern="1200" cap="none">
              <a:latin typeface="+mn-lt"/>
              <a:ea typeface="+mn-ea"/>
              <a:cs typeface="+mn-cs"/>
              <a:sym typeface="Arial"/>
            </a:endParaRPr>
          </a:p>
        </p:txBody>
      </p:sp>
      <p:graphicFrame>
        <p:nvGraphicFramePr>
          <p:cNvPr id="199" name="Google Shape;153;p4">
            <a:extLst>
              <a:ext uri="{FF2B5EF4-FFF2-40B4-BE49-F238E27FC236}">
                <a16:creationId xmlns:a16="http://schemas.microsoft.com/office/drawing/2014/main" id="{19209E44-C60C-4A15-8A26-8967EFA4D471}"/>
              </a:ext>
            </a:extLst>
          </p:cNvPr>
          <p:cNvGraphicFramePr/>
          <p:nvPr>
            <p:extLst>
              <p:ext uri="{D42A27DB-BD31-4B8C-83A1-F6EECF244321}">
                <p14:modId xmlns:p14="http://schemas.microsoft.com/office/powerpoint/2010/main" val="3572016127"/>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pic>
        <p:nvPicPr>
          <p:cNvPr id="162" name="Picture 161" descr="Digital financial graph">
            <a:extLst>
              <a:ext uri="{FF2B5EF4-FFF2-40B4-BE49-F238E27FC236}">
                <a16:creationId xmlns:a16="http://schemas.microsoft.com/office/drawing/2014/main" id="{5333D984-48D0-E4BC-774B-3D2D9D6A4346}"/>
              </a:ext>
            </a:extLst>
          </p:cNvPr>
          <p:cNvPicPr>
            <a:picLocks noChangeAspect="1"/>
          </p:cNvPicPr>
          <p:nvPr/>
        </p:nvPicPr>
        <p:blipFill>
          <a:blip r:embed="rId3"/>
          <a:srcRect t="26090" r="-1" b="70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9" name="Google Shape;159;p5"/>
          <p:cNvSpPr txBox="1">
            <a:spLocks noGrp="1"/>
          </p:cNvSpPr>
          <p:nvPr>
            <p:ph type="title"/>
          </p:nvPr>
        </p:nvSpPr>
        <p:spPr>
          <a:xfrm>
            <a:off x="892199" y="4854346"/>
            <a:ext cx="10407602" cy="868026"/>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SzPts val="3200"/>
            </a:pPr>
            <a:r>
              <a:rPr lang="en-US" sz="4400">
                <a:solidFill>
                  <a:srgbClr val="EBEBEB"/>
                </a:solidFill>
                <a:sym typeface="Arial"/>
              </a:rPr>
              <a:t>EXPLORATORY DATA ANALYSIS</a:t>
            </a:r>
          </a:p>
        </p:txBody>
      </p:sp>
      <p:sp>
        <p:nvSpPr>
          <p:cNvPr id="160" name="Google Shape;160;p5"/>
          <p:cNvSpPr txBox="1">
            <a:spLocks noGrp="1"/>
          </p:cNvSpPr>
          <p:nvPr>
            <p:ph type="sldNum" idx="12"/>
          </p:nvPr>
        </p:nvSpPr>
        <p:spPr>
          <a:xfrm>
            <a:off x="11235193" y="6392035"/>
            <a:ext cx="826936" cy="408481"/>
          </a:xfrm>
          <a:prstGeom prst="rect">
            <a:avLst/>
          </a:prstGeom>
        </p:spPr>
        <p:txBody>
          <a:bodyPr spcFirstLastPara="1" vert="horz" lIns="91440" tIns="45720" rIns="91440" bIns="45720" rtlCol="0" anchor="ctr" anchorCtr="0">
            <a:normAutofit/>
          </a:bodyPr>
          <a:lstStyle/>
          <a:p>
            <a:pPr marR="0" lvl="0" indent="0" defTabSz="914400">
              <a:lnSpc>
                <a:spcPct val="90000"/>
              </a:lnSpc>
              <a:spcBef>
                <a:spcPts val="0"/>
              </a:spcBef>
              <a:spcAft>
                <a:spcPts val="600"/>
              </a:spcAft>
              <a:buClr>
                <a:srgbClr val="000000"/>
              </a:buClr>
              <a:buSzPts val="1200"/>
              <a:buFont typeface="Arial"/>
              <a:buNone/>
            </a:pPr>
            <a:fld id="{00000000-1234-1234-1234-123412341234}" type="slidenum">
              <a:rPr lang="en-US" sz="1700" u="none" strike="noStrike" cap="none">
                <a:solidFill>
                  <a:schemeClr val="accent1"/>
                </a:solidFill>
                <a:latin typeface="+mn-lt"/>
                <a:ea typeface="+mn-ea"/>
                <a:cs typeface="+mn-cs"/>
                <a:sym typeface="Arial"/>
              </a:rPr>
              <a:pPr marR="0" lvl="0" indent="0" defTabSz="914400">
                <a:lnSpc>
                  <a:spcPct val="90000"/>
                </a:lnSpc>
                <a:spcBef>
                  <a:spcPts val="0"/>
                </a:spcBef>
                <a:spcAft>
                  <a:spcPts val="600"/>
                </a:spcAft>
                <a:buClr>
                  <a:srgbClr val="000000"/>
                </a:buClr>
                <a:buSzPts val="1200"/>
                <a:buFont typeface="Arial"/>
                <a:buNone/>
              </a:pPr>
              <a:t>6</a:t>
            </a:fld>
            <a:endParaRPr lang="en-US" sz="1700" u="none" strike="noStrike" cap="none">
              <a:solidFill>
                <a:schemeClr val="accent1"/>
              </a:solidFill>
              <a:latin typeface="+mn-lt"/>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xfrm>
            <a:off x="3362713" y="690400"/>
            <a:ext cx="5961000" cy="631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3200"/>
              <a:buFont typeface="Corbel"/>
              <a:buNone/>
            </a:pPr>
            <a:r>
              <a:rPr lang="en-US" b="1" dirty="0">
                <a:solidFill>
                  <a:schemeClr val="bg2"/>
                </a:solidFill>
                <a:latin typeface="Arial"/>
                <a:ea typeface="Arial"/>
                <a:cs typeface="Arial"/>
                <a:sym typeface="Arial"/>
              </a:rPr>
              <a:t>CATEGORIES OF IMAGES</a:t>
            </a:r>
            <a:endParaRPr b="1" dirty="0">
              <a:solidFill>
                <a:schemeClr val="bg2"/>
              </a:solidFill>
              <a:latin typeface="Arial"/>
              <a:ea typeface="Arial"/>
              <a:cs typeface="Arial"/>
              <a:sym typeface="Arial"/>
            </a:endParaRPr>
          </a:p>
        </p:txBody>
      </p:sp>
      <p:pic>
        <p:nvPicPr>
          <p:cNvPr id="166" name="Google Shape;166;p6"/>
          <p:cNvPicPr preferRelativeResize="0">
            <a:picLocks noGrp="1"/>
          </p:cNvPicPr>
          <p:nvPr>
            <p:ph type="body" idx="1"/>
          </p:nvPr>
        </p:nvPicPr>
        <p:blipFill rotWithShape="1">
          <a:blip r:embed="rId3">
            <a:alphaModFix/>
          </a:blip>
          <a:srcRect t="3876"/>
          <a:stretch/>
        </p:blipFill>
        <p:spPr>
          <a:xfrm>
            <a:off x="517525" y="1754188"/>
            <a:ext cx="1504950" cy="3724275"/>
          </a:xfrm>
          <a:prstGeom prst="rect">
            <a:avLst/>
          </a:prstGeom>
          <a:noFill/>
          <a:ln>
            <a:noFill/>
          </a:ln>
        </p:spPr>
      </p:pic>
      <p:pic>
        <p:nvPicPr>
          <p:cNvPr id="167" name="Google Shape;167;p6"/>
          <p:cNvPicPr preferRelativeResize="0"/>
          <p:nvPr/>
        </p:nvPicPr>
        <p:blipFill rotWithShape="1">
          <a:blip r:embed="rId4">
            <a:alphaModFix/>
          </a:blip>
          <a:srcRect b="2122"/>
          <a:stretch/>
        </p:blipFill>
        <p:spPr>
          <a:xfrm>
            <a:off x="7818438" y="1754188"/>
            <a:ext cx="1824037" cy="3724275"/>
          </a:xfrm>
          <a:prstGeom prst="rect">
            <a:avLst/>
          </a:prstGeom>
          <a:noFill/>
          <a:ln>
            <a:noFill/>
          </a:ln>
        </p:spPr>
      </p:pic>
      <p:pic>
        <p:nvPicPr>
          <p:cNvPr id="168" name="Google Shape;168;p6"/>
          <p:cNvPicPr preferRelativeResize="0"/>
          <p:nvPr/>
        </p:nvPicPr>
        <p:blipFill rotWithShape="1">
          <a:blip r:embed="rId5">
            <a:alphaModFix/>
          </a:blip>
          <a:srcRect/>
          <a:stretch/>
        </p:blipFill>
        <p:spPr>
          <a:xfrm>
            <a:off x="9896475" y="1754188"/>
            <a:ext cx="1824038" cy="3724275"/>
          </a:xfrm>
          <a:prstGeom prst="rect">
            <a:avLst/>
          </a:prstGeom>
          <a:noFill/>
          <a:ln>
            <a:noFill/>
          </a:ln>
        </p:spPr>
      </p:pic>
      <p:pic>
        <p:nvPicPr>
          <p:cNvPr id="169" name="Google Shape;169;p6"/>
          <p:cNvPicPr preferRelativeResize="0"/>
          <p:nvPr/>
        </p:nvPicPr>
        <p:blipFill rotWithShape="1">
          <a:blip r:embed="rId6">
            <a:alphaModFix/>
          </a:blip>
          <a:srcRect/>
          <a:stretch/>
        </p:blipFill>
        <p:spPr>
          <a:xfrm>
            <a:off x="2108200" y="1754188"/>
            <a:ext cx="1652588" cy="3724275"/>
          </a:xfrm>
          <a:prstGeom prst="rect">
            <a:avLst/>
          </a:prstGeom>
          <a:noFill/>
          <a:ln>
            <a:noFill/>
          </a:ln>
        </p:spPr>
      </p:pic>
      <p:pic>
        <p:nvPicPr>
          <p:cNvPr id="170" name="Google Shape;170;p6"/>
          <p:cNvPicPr preferRelativeResize="0"/>
          <p:nvPr/>
        </p:nvPicPr>
        <p:blipFill rotWithShape="1">
          <a:blip r:embed="rId7">
            <a:alphaModFix/>
          </a:blip>
          <a:srcRect/>
          <a:stretch/>
        </p:blipFill>
        <p:spPr>
          <a:xfrm>
            <a:off x="4027488" y="1754188"/>
            <a:ext cx="1595437" cy="3724275"/>
          </a:xfrm>
          <a:prstGeom prst="rect">
            <a:avLst/>
          </a:prstGeom>
          <a:noFill/>
          <a:ln>
            <a:noFill/>
          </a:ln>
        </p:spPr>
      </p:pic>
      <p:pic>
        <p:nvPicPr>
          <p:cNvPr id="171" name="Google Shape;171;p6"/>
          <p:cNvPicPr preferRelativeResize="0"/>
          <p:nvPr/>
        </p:nvPicPr>
        <p:blipFill rotWithShape="1">
          <a:blip r:embed="rId8">
            <a:alphaModFix/>
          </a:blip>
          <a:srcRect/>
          <a:stretch/>
        </p:blipFill>
        <p:spPr>
          <a:xfrm>
            <a:off x="5956300" y="1754188"/>
            <a:ext cx="1597025" cy="372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txBox="1">
            <a:spLocks noGrp="1"/>
          </p:cNvSpPr>
          <p:nvPr>
            <p:ph type="title"/>
          </p:nvPr>
        </p:nvSpPr>
        <p:spPr>
          <a:xfrm>
            <a:off x="758150" y="266700"/>
            <a:ext cx="10921500" cy="1125900"/>
          </a:xfrm>
          <a:prstGeom prst="rect">
            <a:avLst/>
          </a:prstGeom>
          <a:noFill/>
          <a:ln>
            <a:noFill/>
          </a:ln>
        </p:spPr>
        <p:txBody>
          <a:bodyPr spcFirstLastPara="1" wrap="square" lIns="0" tIns="45700" rIns="91425" bIns="45700" anchor="b" anchorCtr="0">
            <a:noAutofit/>
          </a:bodyPr>
          <a:lstStyle/>
          <a:p>
            <a:pPr marL="0" lvl="0" indent="0" algn="ctr" rtl="0">
              <a:lnSpc>
                <a:spcPct val="90000"/>
              </a:lnSpc>
              <a:spcBef>
                <a:spcPts val="0"/>
              </a:spcBef>
              <a:spcAft>
                <a:spcPts val="0"/>
              </a:spcAft>
              <a:buSzPts val="3200"/>
              <a:buFont typeface="Corbel"/>
              <a:buNone/>
            </a:pPr>
            <a:r>
              <a:rPr lang="en-US" b="1" dirty="0">
                <a:solidFill>
                  <a:schemeClr val="tx1"/>
                </a:solidFill>
                <a:latin typeface="Arial"/>
                <a:ea typeface="Arial"/>
                <a:cs typeface="Arial"/>
                <a:sym typeface="Arial"/>
              </a:rPr>
              <a:t>FREQUENCY DISTRIBUTION OF THE IMAGES IN DIFFERENT CLASSES</a:t>
            </a:r>
            <a:endParaRPr b="1" dirty="0">
              <a:solidFill>
                <a:schemeClr val="tx1"/>
              </a:solidFill>
              <a:latin typeface="Arial"/>
              <a:ea typeface="Arial"/>
              <a:cs typeface="Arial"/>
              <a:sym typeface="Arial"/>
            </a:endParaRPr>
          </a:p>
        </p:txBody>
      </p:sp>
      <p:sp>
        <p:nvSpPr>
          <p:cNvPr id="177" name="Google Shape;177;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FFFFFF"/>
                </a:solidFill>
                <a:latin typeface="Arial"/>
                <a:ea typeface="Arial"/>
                <a:cs typeface="Arial"/>
                <a:sym typeface="Arial"/>
              </a:rPr>
              <a:t>8</a:t>
            </a:fld>
            <a:endParaRPr sz="1200" b="0" i="0" u="none" strike="noStrike" cap="none">
              <a:solidFill>
                <a:srgbClr val="FFFFFF"/>
              </a:solidFill>
              <a:latin typeface="Arial"/>
              <a:ea typeface="Arial"/>
              <a:cs typeface="Arial"/>
              <a:sym typeface="Arial"/>
            </a:endParaRPr>
          </a:p>
        </p:txBody>
      </p:sp>
      <p:pic>
        <p:nvPicPr>
          <p:cNvPr id="178" name="Google Shape;178;p7"/>
          <p:cNvPicPr preferRelativeResize="0"/>
          <p:nvPr/>
        </p:nvPicPr>
        <p:blipFill rotWithShape="1">
          <a:blip r:embed="rId3">
            <a:alphaModFix/>
          </a:blip>
          <a:srcRect/>
          <a:stretch/>
        </p:blipFill>
        <p:spPr>
          <a:xfrm>
            <a:off x="395288" y="1789113"/>
            <a:ext cx="11488737" cy="4437062"/>
          </a:xfrm>
          <a:prstGeom prst="rect">
            <a:avLst/>
          </a:prstGeom>
          <a:noFill/>
          <a:ln w="9525" cap="flat" cmpd="sng">
            <a:solidFill>
              <a:srgbClr val="000000"/>
            </a:solidFill>
            <a:prstDash val="solid"/>
            <a:miter lim="800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83" name="Google Shape;183;p8"/>
          <p:cNvSpPr txBox="1">
            <a:spLocks noGrp="1"/>
          </p:cNvSpPr>
          <p:nvPr>
            <p:ph type="title"/>
          </p:nvPr>
        </p:nvSpPr>
        <p:spPr>
          <a:xfrm>
            <a:off x="8160773" y="1113062"/>
            <a:ext cx="3382297" cy="3281957"/>
          </a:xfrm>
          <a:prstGeom prst="rect">
            <a:avLst/>
          </a:prstGeom>
        </p:spPr>
        <p:txBody>
          <a:bodyPr spcFirstLastPara="1" vert="horz" lIns="91440" tIns="45720" rIns="91440" bIns="45720" rtlCol="0" anchor="b" anchorCtr="0">
            <a:normAutofit/>
          </a:bodyPr>
          <a:lstStyle/>
          <a:p>
            <a:pPr marL="0" lvl="0" indent="0">
              <a:spcBef>
                <a:spcPct val="0"/>
              </a:spcBef>
              <a:spcAft>
                <a:spcPts val="0"/>
              </a:spcAft>
              <a:buSzPts val="3200"/>
            </a:pPr>
            <a:r>
              <a:rPr lang="en-US" sz="4200" b="0" i="0" kern="1200">
                <a:solidFill>
                  <a:srgbClr val="EBEBEB"/>
                </a:solidFill>
                <a:latin typeface="+mj-lt"/>
                <a:ea typeface="+mj-ea"/>
                <a:cs typeface="+mj-cs"/>
                <a:sym typeface="Arial"/>
              </a:rPr>
              <a:t>HISTOGRAM OF CLASSES IN VARIOUS IMAGE RANGES</a:t>
            </a:r>
          </a:p>
        </p:txBody>
      </p:sp>
      <p:sp>
        <p:nvSpPr>
          <p:cNvPr id="184" name="Google Shape;184;p8"/>
          <p:cNvSpPr txBox="1">
            <a:spLocks noGrp="1"/>
          </p:cNvSpPr>
          <p:nvPr>
            <p:ph type="sldNum" idx="12"/>
          </p:nvPr>
        </p:nvSpPr>
        <p:spPr>
          <a:xfrm>
            <a:off x="10342708" y="295729"/>
            <a:ext cx="838199" cy="767687"/>
          </a:xfrm>
          <a:prstGeom prst="rect">
            <a:avLst/>
          </a:prstGeom>
        </p:spPr>
        <p:txBody>
          <a:bodyPr spcFirstLastPara="1" vert="horz" lIns="91440" tIns="45720" rIns="91440" bIns="45720" rtlCol="0" anchor="b" anchorCtr="0">
            <a:normAutofit/>
          </a:bodyPr>
          <a:lstStyle/>
          <a:p>
            <a:pPr marR="0" lvl="0" indent="0" algn="ctr" defTabSz="914400">
              <a:spcBef>
                <a:spcPts val="0"/>
              </a:spcBef>
              <a:spcAft>
                <a:spcPts val="600"/>
              </a:spcAft>
              <a:buClr>
                <a:srgbClr val="000000"/>
              </a:buClr>
              <a:buSzPts val="1200"/>
              <a:buFont typeface="Arial"/>
              <a:buNone/>
            </a:pPr>
            <a:fld id="{00000000-1234-1234-1234-123412341234}" type="slidenum">
              <a:rPr lang="en-US" sz="2800" u="none" strike="noStrike" cap="none">
                <a:latin typeface="+mn-lt"/>
                <a:ea typeface="+mn-ea"/>
                <a:cs typeface="+mn-cs"/>
                <a:sym typeface="Arial"/>
              </a:rPr>
              <a:pPr marR="0" lvl="0" indent="0" algn="ctr" defTabSz="914400">
                <a:spcBef>
                  <a:spcPts val="0"/>
                </a:spcBef>
                <a:spcAft>
                  <a:spcPts val="600"/>
                </a:spcAft>
                <a:buClr>
                  <a:srgbClr val="000000"/>
                </a:buClr>
                <a:buSzPts val="1200"/>
                <a:buFont typeface="Arial"/>
                <a:buNone/>
              </a:pPr>
              <a:t>9</a:t>
            </a:fld>
            <a:endParaRPr lang="en-US" sz="2800" u="none" strike="noStrike" cap="none">
              <a:latin typeface="+mn-lt"/>
              <a:ea typeface="+mn-ea"/>
              <a:cs typeface="+mn-cs"/>
              <a:sym typeface="Arial"/>
            </a:endParaRPr>
          </a:p>
        </p:txBody>
      </p:sp>
      <p:pic>
        <p:nvPicPr>
          <p:cNvPr id="185" name="Google Shape;185;p8"/>
          <p:cNvPicPr preferRelativeResize="0"/>
          <p:nvPr/>
        </p:nvPicPr>
        <p:blipFill rotWithShape="1">
          <a:blip r:embed="rId3"/>
          <a:stretch/>
        </p:blipFill>
        <p:spPr>
          <a:xfrm>
            <a:off x="1109763" y="1550879"/>
            <a:ext cx="6470907" cy="3753125"/>
          </a:xfrm>
          <a:prstGeom prst="roundRect">
            <a:avLst>
              <a:gd name="adj" fmla="val 1858"/>
            </a:avLst>
          </a:prstGeom>
          <a:noFill/>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TM02900722[[fn=Ion Boardroom]]</Template>
  <TotalTime>6</TotalTime>
  <Words>1313</Words>
  <Application>Microsoft Office PowerPoint</Application>
  <PresentationFormat>Widescreen</PresentationFormat>
  <Paragraphs>241</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Algerian</vt:lpstr>
      <vt:lpstr>Arial</vt:lpstr>
      <vt:lpstr>Wingdings 3</vt:lpstr>
      <vt:lpstr>Corbel</vt:lpstr>
      <vt:lpstr>Century Gothic</vt:lpstr>
      <vt:lpstr>Calibri</vt:lpstr>
      <vt:lpstr>Roboto</vt:lpstr>
      <vt:lpstr>Ion Boardroom</vt:lpstr>
      <vt:lpstr>PowerPoint Presentation</vt:lpstr>
      <vt:lpstr>CONTENT</vt:lpstr>
      <vt:lpstr>PowerPoint Presentation</vt:lpstr>
      <vt:lpstr>UNDERSTANDING THE CALTECH-256 DATASET</vt:lpstr>
      <vt:lpstr>OVERVIEW OF IMAGE CLASSIFICATION</vt:lpstr>
      <vt:lpstr>EXPLORATORY DATA ANALYSIS</vt:lpstr>
      <vt:lpstr>CATEGORIES OF IMAGES</vt:lpstr>
      <vt:lpstr>FREQUENCY DISTRIBUTION OF THE IMAGES IN DIFFERENT CLASSES</vt:lpstr>
      <vt:lpstr>HISTOGRAM OF CLASSES IN VARIOUS IMAGE RANGES</vt:lpstr>
      <vt:lpstr>PowerPoint Presentation</vt:lpstr>
      <vt:lpstr>HISTOGRAM OF HEIGHTS, WIDTHS and ASPECT RATIOS. </vt:lpstr>
      <vt:lpstr>DATA PRE-PROCESSING</vt:lpstr>
      <vt:lpstr>PowerPoint Presentation</vt:lpstr>
      <vt:lpstr>ORIGINAL AND AUGMENTED IMAGE - GOLDFISH</vt:lpstr>
      <vt:lpstr>ORIGINAL AND AUGMENTED IMAGES: UMBRELLA</vt:lpstr>
      <vt:lpstr>SAMPLES FOR TRAINING AND TESTING</vt:lpstr>
      <vt:lpstr>MODEL ARCHITECTURE</vt:lpstr>
      <vt:lpstr> INPUT, OUTPUT AND LOSS FUNCTION</vt:lpstr>
      <vt:lpstr>PowerPoint Presentation</vt:lpstr>
      <vt:lpstr>PowerPoint Presentation</vt:lpstr>
      <vt:lpstr>PowerPoint Presentation</vt:lpstr>
      <vt:lpstr>Sample of ResNet18 Results </vt:lpstr>
      <vt:lpstr>HYPER PARAMETRIZATION</vt:lpstr>
      <vt:lpstr>RESNET18: HYPER PARAMETRIZATION AND ACCURACY</vt:lpstr>
      <vt:lpstr>RESNET50: HYPER PARAMETRIZATION AND ACCURACY</vt:lpstr>
      <vt:lpstr>COMPARISON OF RESNET18 &amp; RESNET50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Dolly Yadav</dc:creator>
  <cp:lastModifiedBy>Dolly Yadav</cp:lastModifiedBy>
  <cp:revision>2</cp:revision>
  <dcterms:created xsi:type="dcterms:W3CDTF">2024-03-09T14:48:30Z</dcterms:created>
  <dcterms:modified xsi:type="dcterms:W3CDTF">2024-08-19T17:18:02Z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